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70" r:id="rId14"/>
    <p:sldId id="266" r:id="rId15"/>
    <p:sldId id="267" r:id="rId16"/>
    <p:sldId id="268" r:id="rId17"/>
  </p:sldIdLst>
  <p:sldSz cx="9144000" cy="5184775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fHXdq0shbM6xvt10Sg58MEzVh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00" y="68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Arcusa" userId="5f5970b8-ced3-42a1-a690-9108e80206b7" providerId="ADAL" clId="{B680E6A3-77A0-4932-8345-6B368786B325}"/>
    <pc:docChg chg="undo custSel addSld delSld modSld">
      <pc:chgData name="Denis Arcusa" userId="5f5970b8-ced3-42a1-a690-9108e80206b7" providerId="ADAL" clId="{B680E6A3-77A0-4932-8345-6B368786B325}" dt="2023-11-01T12:21:57.419" v="263" actId="20577"/>
      <pc:docMkLst>
        <pc:docMk/>
      </pc:docMkLst>
      <pc:sldChg chg="modSp mod">
        <pc:chgData name="Denis Arcusa" userId="5f5970b8-ced3-42a1-a690-9108e80206b7" providerId="ADAL" clId="{B680E6A3-77A0-4932-8345-6B368786B325}" dt="2023-11-01T09:23:16.087" v="14"/>
        <pc:sldMkLst>
          <pc:docMk/>
          <pc:sldMk cId="0" sldId="257"/>
        </pc:sldMkLst>
        <pc:graphicFrameChg chg="mod">
          <ac:chgData name="Denis Arcusa" userId="5f5970b8-ced3-42a1-a690-9108e80206b7" providerId="ADAL" clId="{B680E6A3-77A0-4932-8345-6B368786B325}" dt="2023-11-01T09:23:16.087" v="14"/>
          <ac:graphicFrameMkLst>
            <pc:docMk/>
            <pc:sldMk cId="0" sldId="257"/>
            <ac:graphicFrameMk id="2" creationId="{00000000-0008-0000-1900-00001896BC37}"/>
          </ac:graphicFrameMkLst>
        </pc:graphicFrameChg>
      </pc:sldChg>
      <pc:sldChg chg="modSp mod">
        <pc:chgData name="Denis Arcusa" userId="5f5970b8-ced3-42a1-a690-9108e80206b7" providerId="ADAL" clId="{B680E6A3-77A0-4932-8345-6B368786B325}" dt="2023-11-01T09:23:31.270" v="20" actId="27918"/>
        <pc:sldMkLst>
          <pc:docMk/>
          <pc:sldMk cId="0" sldId="258"/>
        </pc:sldMkLst>
        <pc:graphicFrameChg chg="mod">
          <ac:chgData name="Denis Arcusa" userId="5f5970b8-ced3-42a1-a690-9108e80206b7" providerId="ADAL" clId="{B680E6A3-77A0-4932-8345-6B368786B325}" dt="2023-11-01T09:23:29.327" v="17" actId="113"/>
          <ac:graphicFrameMkLst>
            <pc:docMk/>
            <pc:sldMk cId="0" sldId="258"/>
            <ac:graphicFrameMk id="2" creationId="{00000000-0008-0000-1900-0000A604D559}"/>
          </ac:graphicFrameMkLst>
        </pc:graphicFrameChg>
      </pc:sldChg>
      <pc:sldChg chg="mod">
        <pc:chgData name="Denis Arcusa" userId="5f5970b8-ced3-42a1-a690-9108e80206b7" providerId="ADAL" clId="{B680E6A3-77A0-4932-8345-6B368786B325}" dt="2023-11-01T09:25:23.460" v="25" actId="27918"/>
        <pc:sldMkLst>
          <pc:docMk/>
          <pc:sldMk cId="0" sldId="259"/>
        </pc:sldMkLst>
      </pc:sldChg>
      <pc:sldChg chg="modSp mod">
        <pc:chgData name="Denis Arcusa" userId="5f5970b8-ced3-42a1-a690-9108e80206b7" providerId="ADAL" clId="{B680E6A3-77A0-4932-8345-6B368786B325}" dt="2023-11-01T09:29:21.898" v="57" actId="1076"/>
        <pc:sldMkLst>
          <pc:docMk/>
          <pc:sldMk cId="0" sldId="260"/>
        </pc:sldMkLst>
        <pc:spChg chg="mod">
          <ac:chgData name="Denis Arcusa" userId="5f5970b8-ced3-42a1-a690-9108e80206b7" providerId="ADAL" clId="{B680E6A3-77A0-4932-8345-6B368786B325}" dt="2023-11-01T09:29:07.830" v="56" actId="207"/>
          <ac:spMkLst>
            <pc:docMk/>
            <pc:sldMk cId="0" sldId="260"/>
            <ac:spMk id="282" creationId="{00000000-0000-0000-0000-000000000000}"/>
          </ac:spMkLst>
        </pc:spChg>
        <pc:spChg chg="mod">
          <ac:chgData name="Denis Arcusa" userId="5f5970b8-ced3-42a1-a690-9108e80206b7" providerId="ADAL" clId="{B680E6A3-77A0-4932-8345-6B368786B325}" dt="2023-11-01T09:29:21.898" v="57" actId="1076"/>
          <ac:spMkLst>
            <pc:docMk/>
            <pc:sldMk cId="0" sldId="260"/>
            <ac:spMk id="283" creationId="{00000000-0000-0000-0000-000000000000}"/>
          </ac:spMkLst>
        </pc:spChg>
        <pc:graphicFrameChg chg="mod">
          <ac:chgData name="Denis Arcusa" userId="5f5970b8-ced3-42a1-a690-9108e80206b7" providerId="ADAL" clId="{B680E6A3-77A0-4932-8345-6B368786B325}" dt="2023-11-01T09:26:02.475" v="27"/>
          <ac:graphicFrameMkLst>
            <pc:docMk/>
            <pc:sldMk cId="0" sldId="260"/>
            <ac:graphicFrameMk id="3" creationId="{00000000-0008-0000-1900-0000E654EA43}"/>
          </ac:graphicFrameMkLst>
        </pc:graphicFrameChg>
      </pc:sldChg>
      <pc:sldChg chg="addSp delSp modSp mod">
        <pc:chgData name="Denis Arcusa" userId="5f5970b8-ced3-42a1-a690-9108e80206b7" providerId="ADAL" clId="{B680E6A3-77A0-4932-8345-6B368786B325}" dt="2023-11-01T12:21:57.419" v="263" actId="20577"/>
        <pc:sldMkLst>
          <pc:docMk/>
          <pc:sldMk cId="0" sldId="261"/>
        </pc:sldMkLst>
        <pc:spChg chg="mod">
          <ac:chgData name="Denis Arcusa" userId="5f5970b8-ced3-42a1-a690-9108e80206b7" providerId="ADAL" clId="{B680E6A3-77A0-4932-8345-6B368786B325}" dt="2023-11-01T09:30:12.670" v="63" actId="1076"/>
          <ac:spMkLst>
            <pc:docMk/>
            <pc:sldMk cId="0" sldId="261"/>
            <ac:spMk id="291" creationId="{00000000-0000-0000-0000-000000000000}"/>
          </ac:spMkLst>
        </pc:spChg>
        <pc:graphicFrameChg chg="add mod">
          <ac:chgData name="Denis Arcusa" userId="5f5970b8-ced3-42a1-a690-9108e80206b7" providerId="ADAL" clId="{B680E6A3-77A0-4932-8345-6B368786B325}" dt="2023-11-01T12:21:57.419" v="263" actId="20577"/>
          <ac:graphicFrameMkLst>
            <pc:docMk/>
            <pc:sldMk cId="0" sldId="261"/>
            <ac:graphicFrameMk id="2" creationId="{00000000-0008-0000-1900-000091FBB66D}"/>
          </ac:graphicFrameMkLst>
        </pc:graphicFrameChg>
        <pc:picChg chg="del">
          <ac:chgData name="Denis Arcusa" userId="5f5970b8-ced3-42a1-a690-9108e80206b7" providerId="ADAL" clId="{B680E6A3-77A0-4932-8345-6B368786B325}" dt="2023-11-01T09:26:37.999" v="28" actId="478"/>
          <ac:picMkLst>
            <pc:docMk/>
            <pc:sldMk cId="0" sldId="261"/>
            <ac:picMk id="294" creationId="{00000000-0000-0000-0000-000000000000}"/>
          </ac:picMkLst>
        </pc:picChg>
        <pc:picChg chg="mod">
          <ac:chgData name="Denis Arcusa" userId="5f5970b8-ced3-42a1-a690-9108e80206b7" providerId="ADAL" clId="{B680E6A3-77A0-4932-8345-6B368786B325}" dt="2023-11-01T09:28:47.850" v="51" actId="1076"/>
          <ac:picMkLst>
            <pc:docMk/>
            <pc:sldMk cId="0" sldId="261"/>
            <ac:picMk id="295" creationId="{00000000-0000-0000-0000-000000000000}"/>
          </ac:picMkLst>
        </pc:picChg>
      </pc:sldChg>
      <pc:sldChg chg="addSp delSp modSp mod">
        <pc:chgData name="Denis Arcusa" userId="5f5970b8-ced3-42a1-a690-9108e80206b7" providerId="ADAL" clId="{B680E6A3-77A0-4932-8345-6B368786B325}" dt="2023-11-01T09:33:13.086" v="103" actId="1076"/>
        <pc:sldMkLst>
          <pc:docMk/>
          <pc:sldMk cId="0" sldId="262"/>
        </pc:sldMkLst>
        <pc:spChg chg="mod">
          <ac:chgData name="Denis Arcusa" userId="5f5970b8-ced3-42a1-a690-9108e80206b7" providerId="ADAL" clId="{B680E6A3-77A0-4932-8345-6B368786B325}" dt="2023-11-01T09:33:13.086" v="103" actId="1076"/>
          <ac:spMkLst>
            <pc:docMk/>
            <pc:sldMk cId="0" sldId="262"/>
            <ac:spMk id="300" creationId="{00000000-0000-0000-0000-000000000000}"/>
          </ac:spMkLst>
        </pc:spChg>
        <pc:graphicFrameChg chg="add mod">
          <ac:chgData name="Denis Arcusa" userId="5f5970b8-ced3-42a1-a690-9108e80206b7" providerId="ADAL" clId="{B680E6A3-77A0-4932-8345-6B368786B325}" dt="2023-11-01T09:32:48.597" v="102" actId="255"/>
          <ac:graphicFrameMkLst>
            <pc:docMk/>
            <pc:sldMk cId="0" sldId="262"/>
            <ac:graphicFrameMk id="2" creationId="{00000000-0008-0000-1900-0000AB3B7728}"/>
          </ac:graphicFrameMkLst>
        </pc:graphicFrameChg>
        <pc:picChg chg="del">
          <ac:chgData name="Denis Arcusa" userId="5f5970b8-ced3-42a1-a690-9108e80206b7" providerId="ADAL" clId="{B680E6A3-77A0-4932-8345-6B368786B325}" dt="2023-11-01T09:30:37.062" v="64" actId="478"/>
          <ac:picMkLst>
            <pc:docMk/>
            <pc:sldMk cId="0" sldId="262"/>
            <ac:picMk id="303" creationId="{00000000-0000-0000-0000-000000000000}"/>
          </ac:picMkLst>
        </pc:picChg>
      </pc:sldChg>
      <pc:sldChg chg="addSp delSp modSp mod">
        <pc:chgData name="Denis Arcusa" userId="5f5970b8-ced3-42a1-a690-9108e80206b7" providerId="ADAL" clId="{B680E6A3-77A0-4932-8345-6B368786B325}" dt="2023-11-01T10:03:39.710" v="182" actId="255"/>
        <pc:sldMkLst>
          <pc:docMk/>
          <pc:sldMk cId="0" sldId="263"/>
        </pc:sldMkLst>
        <pc:spChg chg="mod">
          <ac:chgData name="Denis Arcusa" userId="5f5970b8-ced3-42a1-a690-9108e80206b7" providerId="ADAL" clId="{B680E6A3-77A0-4932-8345-6B368786B325}" dt="2023-11-01T10:03:39.710" v="182" actId="255"/>
          <ac:spMkLst>
            <pc:docMk/>
            <pc:sldMk cId="0" sldId="263"/>
            <ac:spMk id="311" creationId="{00000000-0000-0000-0000-000000000000}"/>
          </ac:spMkLst>
        </pc:spChg>
        <pc:graphicFrameChg chg="add mod">
          <ac:chgData name="Denis Arcusa" userId="5f5970b8-ced3-42a1-a690-9108e80206b7" providerId="ADAL" clId="{B680E6A3-77A0-4932-8345-6B368786B325}" dt="2023-11-01T09:36:56.438" v="128"/>
          <ac:graphicFrameMkLst>
            <pc:docMk/>
            <pc:sldMk cId="0" sldId="263"/>
            <ac:graphicFrameMk id="2" creationId="{00000000-0008-0000-1900-000015555C7A}"/>
          </ac:graphicFrameMkLst>
        </pc:graphicFrameChg>
        <pc:picChg chg="del">
          <ac:chgData name="Denis Arcusa" userId="5f5970b8-ced3-42a1-a690-9108e80206b7" providerId="ADAL" clId="{B680E6A3-77A0-4932-8345-6B368786B325}" dt="2023-11-01T09:33:29.783" v="104" actId="478"/>
          <ac:picMkLst>
            <pc:docMk/>
            <pc:sldMk cId="0" sldId="263"/>
            <ac:picMk id="312" creationId="{00000000-0000-0000-0000-000000000000}"/>
          </ac:picMkLst>
        </pc:picChg>
      </pc:sldChg>
      <pc:sldChg chg="addSp delSp modSp del mod">
        <pc:chgData name="Denis Arcusa" userId="5f5970b8-ced3-42a1-a690-9108e80206b7" providerId="ADAL" clId="{B680E6A3-77A0-4932-8345-6B368786B325}" dt="2023-11-01T09:38:29.226" v="178" actId="47"/>
        <pc:sldMkLst>
          <pc:docMk/>
          <pc:sldMk cId="0" sldId="264"/>
        </pc:sldMkLst>
        <pc:graphicFrameChg chg="add mod">
          <ac:chgData name="Denis Arcusa" userId="5f5970b8-ced3-42a1-a690-9108e80206b7" providerId="ADAL" clId="{B680E6A3-77A0-4932-8345-6B368786B325}" dt="2023-11-01T09:37:37.652" v="131"/>
          <ac:graphicFrameMkLst>
            <pc:docMk/>
            <pc:sldMk cId="0" sldId="264"/>
            <ac:graphicFrameMk id="2" creationId="{00000000-0008-0000-1900-0000D753433C}"/>
          </ac:graphicFrameMkLst>
        </pc:graphicFrameChg>
        <pc:picChg chg="del">
          <ac:chgData name="Denis Arcusa" userId="5f5970b8-ced3-42a1-a690-9108e80206b7" providerId="ADAL" clId="{B680E6A3-77A0-4932-8345-6B368786B325}" dt="2023-11-01T09:37:36.639" v="129" actId="478"/>
          <ac:picMkLst>
            <pc:docMk/>
            <pc:sldMk cId="0" sldId="264"/>
            <ac:picMk id="320" creationId="{00000000-0000-0000-0000-000000000000}"/>
          </ac:picMkLst>
        </pc:picChg>
      </pc:sldChg>
      <pc:sldChg chg="del">
        <pc:chgData name="Denis Arcusa" userId="5f5970b8-ced3-42a1-a690-9108e80206b7" providerId="ADAL" clId="{B680E6A3-77A0-4932-8345-6B368786B325}" dt="2023-11-01T10:27:22.735" v="248" actId="47"/>
        <pc:sldMkLst>
          <pc:docMk/>
          <pc:sldMk cId="0" sldId="265"/>
        </pc:sldMkLst>
      </pc:sldChg>
      <pc:sldChg chg="modSp mod">
        <pc:chgData name="Denis Arcusa" userId="5f5970b8-ced3-42a1-a690-9108e80206b7" providerId="ADAL" clId="{B680E6A3-77A0-4932-8345-6B368786B325}" dt="2023-11-01T11:26:17.765" v="251" actId="120"/>
        <pc:sldMkLst>
          <pc:docMk/>
          <pc:sldMk cId="0" sldId="266"/>
        </pc:sldMkLst>
        <pc:spChg chg="mod">
          <ac:chgData name="Denis Arcusa" userId="5f5970b8-ced3-42a1-a690-9108e80206b7" providerId="ADAL" clId="{B680E6A3-77A0-4932-8345-6B368786B325}" dt="2023-11-01T11:26:17.765" v="251" actId="120"/>
          <ac:spMkLst>
            <pc:docMk/>
            <pc:sldMk cId="0" sldId="266"/>
            <ac:spMk id="334" creationId="{00000000-0000-0000-0000-000000000000}"/>
          </ac:spMkLst>
        </pc:spChg>
      </pc:sldChg>
      <pc:sldChg chg="modSp mod">
        <pc:chgData name="Denis Arcusa" userId="5f5970b8-ced3-42a1-a690-9108e80206b7" providerId="ADAL" clId="{B680E6A3-77A0-4932-8345-6B368786B325}" dt="2023-11-01T12:08:51.733" v="256" actId="20577"/>
        <pc:sldMkLst>
          <pc:docMk/>
          <pc:sldMk cId="0" sldId="267"/>
        </pc:sldMkLst>
        <pc:spChg chg="mod">
          <ac:chgData name="Denis Arcusa" userId="5f5970b8-ced3-42a1-a690-9108e80206b7" providerId="ADAL" clId="{B680E6A3-77A0-4932-8345-6B368786B325}" dt="2023-11-01T12:08:51.733" v="256" actId="20577"/>
          <ac:spMkLst>
            <pc:docMk/>
            <pc:sldMk cId="0" sldId="267"/>
            <ac:spMk id="340" creationId="{00000000-0000-0000-0000-000000000000}"/>
          </ac:spMkLst>
        </pc:spChg>
      </pc:sldChg>
      <pc:sldChg chg="addSp delSp modSp add mod">
        <pc:chgData name="Denis Arcusa" userId="5f5970b8-ced3-42a1-a690-9108e80206b7" providerId="ADAL" clId="{B680E6A3-77A0-4932-8345-6B368786B325}" dt="2023-11-01T10:24:33.043" v="221" actId="113"/>
        <pc:sldMkLst>
          <pc:docMk/>
          <pc:sldMk cId="3559236047" sldId="269"/>
        </pc:sldMkLst>
        <pc:spChg chg="mod">
          <ac:chgData name="Denis Arcusa" userId="5f5970b8-ced3-42a1-a690-9108e80206b7" providerId="ADAL" clId="{B680E6A3-77A0-4932-8345-6B368786B325}" dt="2023-11-01T10:03:56.311" v="186" actId="20577"/>
          <ac:spMkLst>
            <pc:docMk/>
            <pc:sldMk cId="3559236047" sldId="269"/>
            <ac:spMk id="311" creationId="{00000000-0000-0000-0000-000000000000}"/>
          </ac:spMkLst>
        </pc:spChg>
        <pc:graphicFrameChg chg="del">
          <ac:chgData name="Denis Arcusa" userId="5f5970b8-ced3-42a1-a690-9108e80206b7" providerId="ADAL" clId="{B680E6A3-77A0-4932-8345-6B368786B325}" dt="2023-11-01T09:38:05.240" v="171" actId="478"/>
          <ac:graphicFrameMkLst>
            <pc:docMk/>
            <pc:sldMk cId="3559236047" sldId="269"/>
            <ac:graphicFrameMk id="2" creationId="{00000000-0008-0000-1900-000015555C7A}"/>
          </ac:graphicFrameMkLst>
        </pc:graphicFrameChg>
        <pc:graphicFrameChg chg="add del mod">
          <ac:chgData name="Denis Arcusa" userId="5f5970b8-ced3-42a1-a690-9108e80206b7" providerId="ADAL" clId="{B680E6A3-77A0-4932-8345-6B368786B325}" dt="2023-11-01T10:23:58.533" v="211" actId="478"/>
          <ac:graphicFrameMkLst>
            <pc:docMk/>
            <pc:sldMk cId="3559236047" sldId="269"/>
            <ac:graphicFrameMk id="3" creationId="{B4430711-4EBF-277B-0A69-50F7F7232F3A}"/>
          </ac:graphicFrameMkLst>
        </pc:graphicFrameChg>
        <pc:graphicFrameChg chg="add mod">
          <ac:chgData name="Denis Arcusa" userId="5f5970b8-ced3-42a1-a690-9108e80206b7" providerId="ADAL" clId="{B680E6A3-77A0-4932-8345-6B368786B325}" dt="2023-11-01T10:24:33.043" v="221" actId="113"/>
          <ac:graphicFrameMkLst>
            <pc:docMk/>
            <pc:sldMk cId="3559236047" sldId="269"/>
            <ac:graphicFrameMk id="4" creationId="{00000000-0008-0000-1900-0000D753433C}"/>
          </ac:graphicFrameMkLst>
        </pc:graphicFrameChg>
        <pc:picChg chg="del">
          <ac:chgData name="Denis Arcusa" userId="5f5970b8-ced3-42a1-a690-9108e80206b7" providerId="ADAL" clId="{B680E6A3-77A0-4932-8345-6B368786B325}" dt="2023-11-01T09:38:02.497" v="170" actId="478"/>
          <ac:picMkLst>
            <pc:docMk/>
            <pc:sldMk cId="3559236047" sldId="269"/>
            <ac:picMk id="313" creationId="{00000000-0000-0000-0000-000000000000}"/>
          </ac:picMkLst>
        </pc:picChg>
      </pc:sldChg>
      <pc:sldChg chg="addSp delSp modSp add mod">
        <pc:chgData name="Denis Arcusa" userId="5f5970b8-ced3-42a1-a690-9108e80206b7" providerId="ADAL" clId="{B680E6A3-77A0-4932-8345-6B368786B325}" dt="2023-11-01T10:27:07.401" v="247"/>
        <pc:sldMkLst>
          <pc:docMk/>
          <pc:sldMk cId="1589223288" sldId="270"/>
        </pc:sldMkLst>
        <pc:spChg chg="mod">
          <ac:chgData name="Denis Arcusa" userId="5f5970b8-ced3-42a1-a690-9108e80206b7" providerId="ADAL" clId="{B680E6A3-77A0-4932-8345-6B368786B325}" dt="2023-11-01T10:23:15.554" v="206" actId="20577"/>
          <ac:spMkLst>
            <pc:docMk/>
            <pc:sldMk cId="1589223288" sldId="270"/>
            <ac:spMk id="311" creationId="{00000000-0000-0000-0000-000000000000}"/>
          </ac:spMkLst>
        </pc:spChg>
        <pc:graphicFrameChg chg="add mod">
          <ac:chgData name="Denis Arcusa" userId="5f5970b8-ced3-42a1-a690-9108e80206b7" providerId="ADAL" clId="{B680E6A3-77A0-4932-8345-6B368786B325}" dt="2023-11-01T10:23:33.333" v="210"/>
          <ac:graphicFrameMkLst>
            <pc:docMk/>
            <pc:sldMk cId="1589223288" sldId="270"/>
            <ac:graphicFrameMk id="2" creationId="{00000000-0008-0000-1900-000015555C7A}"/>
          </ac:graphicFrameMkLst>
        </pc:graphicFrameChg>
        <pc:graphicFrameChg chg="del">
          <ac:chgData name="Denis Arcusa" userId="5f5970b8-ced3-42a1-a690-9108e80206b7" providerId="ADAL" clId="{B680E6A3-77A0-4932-8345-6B368786B325}" dt="2023-11-01T10:23:21.218" v="207" actId="478"/>
          <ac:graphicFrameMkLst>
            <pc:docMk/>
            <pc:sldMk cId="1589223288" sldId="270"/>
            <ac:graphicFrameMk id="3" creationId="{B4430711-4EBF-277B-0A69-50F7F7232F3A}"/>
          </ac:graphicFrameMkLst>
        </pc:graphicFrameChg>
        <pc:graphicFrameChg chg="add mod">
          <ac:chgData name="Denis Arcusa" userId="5f5970b8-ced3-42a1-a690-9108e80206b7" providerId="ADAL" clId="{B680E6A3-77A0-4932-8345-6B368786B325}" dt="2023-11-01T10:27:07.401" v="247"/>
          <ac:graphicFrameMkLst>
            <pc:docMk/>
            <pc:sldMk cId="1589223288" sldId="270"/>
            <ac:graphicFrameMk id="4" creationId="{00000000-0008-0000-1900-0000D1A4837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Arcusa\Downloads\Performan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Arcusa\Downloads\Performan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Arcusa\Downloads\Performan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Arcusa\Downloads\Performan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Arcusa\Downloads\Performan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Arcusa\Downloads\Performan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Arcusa\Downloads\Performan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Arcusa\Downloads\Performanta%2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Arcusa\Downloads\Performanta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73763"/>
                </a:solidFill>
                <a:latin typeface="+mn-lt"/>
              </a:defRPr>
            </a:pPr>
            <a:r>
              <a:rPr lang="en-US" sz="1800" b="1" i="0">
                <a:solidFill>
                  <a:srgbClr val="073763"/>
                </a:solidFill>
                <a:latin typeface="+mn-lt"/>
              </a:rPr>
              <a:t>Dosare înregistrate în 2023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011718929870608"/>
          <c:y val="0.1857309941520468"/>
          <c:w val="0.80771906801123539"/>
          <c:h val="0.50678602016853158"/>
        </c:manualLayout>
      </c:layout>
      <c:barChart>
        <c:barDir val="col"/>
        <c:grouping val="clustered"/>
        <c:varyColors val="1"/>
        <c:ser>
          <c:idx val="0"/>
          <c:order val="0"/>
          <c:tx>
            <c:v>ianuarie - septembrie 2022</c:v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-2.3391812865497102E-2"/>
                  <c:y val="-4.6783625730994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04-4AC0-933A-3699AD32266D}"/>
                </c:ext>
              </c:extLst>
            </c:dLbl>
            <c:dLbl>
              <c:idx val="1"/>
              <c:layout>
                <c:manualLayout>
                  <c:x val="-2.3391812865497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4-4AC0-933A-3699AD322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latin typeface="+mn-lt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22_23'!$A$4:$A$7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ian-sep 22_23'!$B$4:$B$7</c:f>
              <c:numCache>
                <c:formatCode>General</c:formatCode>
                <c:ptCount val="4"/>
                <c:pt idx="0">
                  <c:v>5079</c:v>
                </c:pt>
                <c:pt idx="1">
                  <c:v>3249</c:v>
                </c:pt>
                <c:pt idx="2">
                  <c:v>936</c:v>
                </c:pt>
                <c:pt idx="3">
                  <c:v>894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3404-4AC0-933A-3699AD32266D}"/>
            </c:ext>
          </c:extLst>
        </c:ser>
        <c:ser>
          <c:idx val="1"/>
          <c:order val="1"/>
          <c:tx>
            <c:v>ianuarie - septembrie 2023</c:v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1.7543859649122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04-4AC0-933A-3699AD32266D}"/>
                </c:ext>
              </c:extLst>
            </c:dLbl>
            <c:dLbl>
              <c:idx val="1"/>
              <c:layout>
                <c:manualLayout>
                  <c:x val="2.046783625730994E-2"/>
                  <c:y val="9.3567251461987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04-4AC0-933A-3699AD322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latin typeface="+mn-lt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22_23'!$A$4:$A$7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ian-sep 22_23'!$C$4:$C$7</c:f>
              <c:numCache>
                <c:formatCode>General</c:formatCode>
                <c:ptCount val="4"/>
                <c:pt idx="0">
                  <c:v>5360</c:v>
                </c:pt>
                <c:pt idx="1">
                  <c:v>3373</c:v>
                </c:pt>
                <c:pt idx="2">
                  <c:v>1012</c:v>
                </c:pt>
                <c:pt idx="3">
                  <c:v>975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3404-4AC0-933A-3699AD322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139036"/>
        <c:axId val="766823711"/>
      </c:barChart>
      <c:catAx>
        <c:axId val="12611390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766823711"/>
        <c:crosses val="autoZero"/>
        <c:auto val="1"/>
        <c:lblAlgn val="ctr"/>
        <c:lblOffset val="100"/>
        <c:noMultiLvlLbl val="1"/>
      </c:catAx>
      <c:valAx>
        <c:axId val="766823711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1261139036"/>
        <c:crosses val="autoZero"/>
        <c:crossBetween val="between"/>
      </c:valAx>
    </c:plotArea>
    <c:legend>
      <c:legendPos val="b"/>
      <c:overlay val="0"/>
      <c:txPr>
        <a:bodyPr/>
        <a:lstStyle/>
        <a:p>
          <a:pPr lvl="0">
            <a:defRPr sz="900" b="0" i="0">
              <a:solidFill>
                <a:srgbClr val="1A1A1A"/>
              </a:solidFill>
              <a:latin typeface="+mn-lt"/>
            </a:defRPr>
          </a:pPr>
          <a:endParaRPr lang="ru-MD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73763"/>
                </a:solidFill>
                <a:latin typeface="+mn-lt"/>
              </a:defRPr>
            </a:pPr>
            <a:r>
              <a:rPr lang="en-US" sz="1800" b="1" i="0">
                <a:solidFill>
                  <a:srgbClr val="073763"/>
                </a:solidFill>
                <a:latin typeface="+mn-lt"/>
              </a:rPr>
              <a:t>Dosare încheiate în 2023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ianuarie - septembrie 2022</c:v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5CAB-4C64-8391-C1F501E60D04}"/>
              </c:ext>
            </c:extLst>
          </c:dPt>
          <c:dLbls>
            <c:dLbl>
              <c:idx val="0"/>
              <c:layout>
                <c:manualLayout>
                  <c:x val="-1.46198830409356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AB-4C64-8391-C1F501E60D04}"/>
                </c:ext>
              </c:extLst>
            </c:dLbl>
            <c:dLbl>
              <c:idx val="1"/>
              <c:layout>
                <c:manualLayout>
                  <c:x val="-8.77192982456145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AB-4C64-8391-C1F501E60D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latin typeface="+mn-lt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22_23'!$A$18:$A$21</c:f>
              <c:strCache>
                <c:ptCount val="4"/>
                <c:pt idx="0">
                  <c:v>Total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ian-sep 22_23'!$B$18:$B$21</c:f>
              <c:numCache>
                <c:formatCode>General</c:formatCode>
                <c:ptCount val="4"/>
                <c:pt idx="0">
                  <c:v>4380</c:v>
                </c:pt>
                <c:pt idx="1">
                  <c:v>2601</c:v>
                </c:pt>
                <c:pt idx="2">
                  <c:v>918</c:v>
                </c:pt>
                <c:pt idx="3">
                  <c:v>861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5CAB-4C64-8391-C1F501E60D04}"/>
            </c:ext>
          </c:extLst>
        </c:ser>
        <c:ser>
          <c:idx val="1"/>
          <c:order val="1"/>
          <c:tx>
            <c:v>ianuarie - septembrie 2023</c:v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5CAB-4C64-8391-C1F501E60D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latin typeface="+mn-lt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22_23'!$A$18:$A$21</c:f>
              <c:strCache>
                <c:ptCount val="4"/>
                <c:pt idx="0">
                  <c:v>Total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ian-sep 22_23'!$C$18:$C$21</c:f>
              <c:numCache>
                <c:formatCode>General</c:formatCode>
                <c:ptCount val="4"/>
                <c:pt idx="0">
                  <c:v>5103</c:v>
                </c:pt>
                <c:pt idx="1">
                  <c:v>3124</c:v>
                </c:pt>
                <c:pt idx="2">
                  <c:v>1024</c:v>
                </c:pt>
                <c:pt idx="3">
                  <c:v>955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5CAB-4C64-8391-C1F501E60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871909"/>
        <c:axId val="180993085"/>
      </c:barChart>
      <c:catAx>
        <c:axId val="102587190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180993085"/>
        <c:crosses val="autoZero"/>
        <c:auto val="1"/>
        <c:lblAlgn val="ctr"/>
        <c:lblOffset val="100"/>
        <c:noMultiLvlLbl val="1"/>
      </c:catAx>
      <c:valAx>
        <c:axId val="180993085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1025871909"/>
        <c:crosses val="autoZero"/>
        <c:crossBetween val="between"/>
      </c:valAx>
    </c:plotArea>
    <c:legend>
      <c:legendPos val="b"/>
      <c:overlay val="0"/>
      <c:txPr>
        <a:bodyPr/>
        <a:lstStyle/>
        <a:p>
          <a:pPr lvl="0">
            <a:defRPr sz="900" b="0" i="0">
              <a:solidFill>
                <a:srgbClr val="1A1A1A"/>
              </a:solidFill>
              <a:latin typeface="+mn-lt"/>
            </a:defRPr>
          </a:pPr>
          <a:endParaRPr lang="ru-MD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73763"/>
                </a:solidFill>
                <a:latin typeface="Arial"/>
              </a:defRPr>
            </a:pPr>
            <a:r>
              <a:rPr lang="en-US" sz="1800" b="1" i="0">
                <a:solidFill>
                  <a:srgbClr val="073763"/>
                </a:solidFill>
                <a:latin typeface="+mj-lt"/>
              </a:rPr>
              <a:t>Volumul de muncă per judecător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ianuarie - septembrie 2022</c:v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22_23'!$A$36</c:f>
              <c:strCache>
                <c:ptCount val="1"/>
                <c:pt idx="0">
                  <c:v>Tendința </c:v>
                </c:pt>
              </c:strCache>
            </c:strRef>
          </c:cat>
          <c:val>
            <c:numRef>
              <c:f>'Dinamica Ungheni ian-sep 22_23'!$B$36:$B$37</c:f>
              <c:numCache>
                <c:formatCode>General</c:formatCode>
                <c:ptCount val="2"/>
                <c:pt idx="0" formatCode="0">
                  <c:v>675.08333333333303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F23C-4E79-A84A-C21EAF9E7C7C}"/>
            </c:ext>
          </c:extLst>
        </c:ser>
        <c:ser>
          <c:idx val="1"/>
          <c:order val="1"/>
          <c:tx>
            <c:v>ianuarie - septembrie 2023</c:v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F23C-4E79-A84A-C21EAF9E7C7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pPr lvl="0">
                      <a:defRPr sz="900" b="1">
                        <a:solidFill>
                          <a:srgbClr val="000000"/>
                        </a:solidFill>
                        <a:latin typeface="+mn-lt"/>
                      </a:defRPr>
                    </a:pPr>
                    <a:r>
                      <a:rPr lang="en-US" sz="900" b="1">
                        <a:solidFill>
                          <a:srgbClr val="000000"/>
                        </a:solidFill>
                        <a:latin typeface="+mn-lt"/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23C-4E79-A84A-C21EAF9E7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22_23'!$A$36</c:f>
              <c:strCache>
                <c:ptCount val="1"/>
                <c:pt idx="0">
                  <c:v>Tendința </c:v>
                </c:pt>
              </c:strCache>
            </c:strRef>
          </c:cat>
          <c:val>
            <c:numRef>
              <c:f>'Dinamica Ungheni ian-sep 22_23'!$C$36:$C$37</c:f>
              <c:numCache>
                <c:formatCode>0.0</c:formatCode>
                <c:ptCount val="2"/>
                <c:pt idx="0" formatCode="0">
                  <c:v>751.45</c:v>
                </c:pt>
                <c:pt idx="1">
                  <c:v>11.312183681027079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F23C-4E79-A84A-C21EAF9E7C7C}"/>
            </c:ext>
          </c:extLst>
        </c:ser>
        <c:ser>
          <c:idx val="2"/>
          <c:order val="2"/>
          <c:tx>
            <c:v>Ținta 2023</c:v>
          </c:tx>
          <c:spPr>
            <a:solidFill>
              <a:srgbClr val="FF0000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22_23'!$A$36</c:f>
              <c:strCache>
                <c:ptCount val="1"/>
                <c:pt idx="0">
                  <c:v>Tendința </c:v>
                </c:pt>
              </c:strCache>
            </c:strRef>
          </c:cat>
          <c:val>
            <c:numRef>
              <c:f>'Dinamica Ungheni ian-sep 22_23'!$D$36:$D$37</c:f>
              <c:numCache>
                <c:formatCode>General</c:formatCode>
                <c:ptCount val="2"/>
                <c:pt idx="0" formatCode="0">
                  <c:v>500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F23C-4E79-A84A-C21EAF9E7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608408"/>
        <c:axId val="1414278479"/>
      </c:barChart>
      <c:catAx>
        <c:axId val="1854608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chemeClr val="dk1"/>
                </a:solidFill>
                <a:latin typeface="+mn-lt"/>
              </a:defRPr>
            </a:pPr>
            <a:endParaRPr lang="ru-MD"/>
          </a:p>
        </c:txPr>
        <c:crossAx val="1414278479"/>
        <c:crosses val="autoZero"/>
        <c:auto val="1"/>
        <c:lblAlgn val="ctr"/>
        <c:lblOffset val="100"/>
        <c:noMultiLvlLbl val="1"/>
      </c:catAx>
      <c:valAx>
        <c:axId val="1414278479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chemeClr val="dk1"/>
                </a:solidFill>
                <a:latin typeface="+mn-lt"/>
              </a:defRPr>
            </a:pPr>
            <a:endParaRPr lang="ru-MD"/>
          </a:p>
        </c:txPr>
        <c:crossAx val="1854608408"/>
        <c:crosses val="autoZero"/>
        <c:crossBetween val="between"/>
      </c:valAx>
      <c:spPr>
        <a:solidFill>
          <a:schemeClr val="lt1"/>
        </a:solidFill>
      </c:spPr>
    </c:plotArea>
    <c:legend>
      <c:legendPos val="b"/>
      <c:overlay val="0"/>
      <c:txPr>
        <a:bodyPr/>
        <a:lstStyle/>
        <a:p>
          <a:pPr lvl="0">
            <a:defRPr sz="900" b="0" i="0">
              <a:solidFill>
                <a:schemeClr val="dk1"/>
              </a:solidFill>
              <a:latin typeface="+mn-lt"/>
            </a:defRPr>
          </a:pPr>
          <a:endParaRPr lang="ru-MD"/>
        </a:p>
      </c:txPr>
    </c:legend>
    <c:plotVisOnly val="1"/>
    <c:dispBlanksAs val="zero"/>
    <c:showDLblsOverMax val="1"/>
  </c:chart>
  <c:spPr>
    <a:solidFill>
      <a:schemeClr val="lt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 algn="ctr">
              <a:defRPr b="1">
                <a:solidFill>
                  <a:srgbClr val="073763"/>
                </a:solidFill>
                <a:latin typeface="+mn-lt"/>
              </a:defRPr>
            </a:pPr>
            <a:r>
              <a:rPr lang="en-US" sz="1800" b="1">
                <a:solidFill>
                  <a:srgbClr val="073763"/>
                </a:solidFill>
                <a:latin typeface="+mn-lt"/>
              </a:rPr>
              <a:t>Rata de soluționare a dosarelor</a:t>
            </a:r>
          </a:p>
        </c:rich>
      </c:tx>
      <c:layout>
        <c:manualLayout>
          <c:xMode val="edge"/>
          <c:yMode val="edge"/>
          <c:x val="0.28645827676712826"/>
          <c:y val="5.35086798360731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95352520590098"/>
          <c:y val="0.16187306638740492"/>
          <c:w val="0.86443727939180015"/>
          <c:h val="0.5371493191272277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'Dinamica Ungheni ian-sep 22_23'!$B$49</c:f>
              <c:strCache>
                <c:ptCount val="1"/>
                <c:pt idx="0">
                  <c:v>ianuarie - septembrie 2022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2"/>
              <c:layout>
                <c:manualLayout>
                  <c:x val="-1.0536276751464822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0D-4963-AD4E-A63F33CDB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800"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22_23'!$A$50:$A$53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22_23'!$B$50:$B$53</c:f>
              <c:numCache>
                <c:formatCode>0%</c:formatCode>
                <c:ptCount val="4"/>
                <c:pt idx="0">
                  <c:v>0.86240000000000006</c:v>
                </c:pt>
                <c:pt idx="1">
                  <c:v>0.80059999999999998</c:v>
                </c:pt>
                <c:pt idx="2">
                  <c:v>0.98080000000000001</c:v>
                </c:pt>
                <c:pt idx="3">
                  <c:v>0.96309999999999996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450D-4963-AD4E-A63F33CDB7CA}"/>
            </c:ext>
          </c:extLst>
        </c:ser>
        <c:ser>
          <c:idx val="1"/>
          <c:order val="1"/>
          <c:tx>
            <c:strRef>
              <c:f>'Dinamica Ungheni ian-sep 22_23'!$C$49</c:f>
              <c:strCache>
                <c:ptCount val="1"/>
                <c:pt idx="0">
                  <c:v>ianuarie - septembrie 2023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800"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22_23'!$A$50:$A$53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22_23'!$C$50:$C$53</c:f>
              <c:numCache>
                <c:formatCode>0%</c:formatCode>
                <c:ptCount val="4"/>
                <c:pt idx="0">
                  <c:v>0.95209999999999995</c:v>
                </c:pt>
                <c:pt idx="1">
                  <c:v>0.92620000000000002</c:v>
                </c:pt>
                <c:pt idx="2">
                  <c:v>1.0119</c:v>
                </c:pt>
                <c:pt idx="3">
                  <c:v>0.97950000000000004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450D-4963-AD4E-A63F33CDB7CA}"/>
            </c:ext>
          </c:extLst>
        </c:ser>
        <c:ser>
          <c:idx val="2"/>
          <c:order val="2"/>
          <c:tx>
            <c:strRef>
              <c:f>'Dinamica Ungheni ian-sep 22_23'!$D$49</c:f>
              <c:strCache>
                <c:ptCount val="1"/>
                <c:pt idx="0">
                  <c:v>Ținta 2023</c:v>
                </c:pt>
              </c:strCache>
            </c:strRef>
          </c:tx>
          <c:spPr>
            <a:solidFill>
              <a:srgbClr val="FF0000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2"/>
              <c:layout>
                <c:manualLayout>
                  <c:x val="2.0114942528735632E-2"/>
                  <c:y val="-3.645747667511951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0D-4963-AD4E-A63F33CDB7CA}"/>
                </c:ext>
              </c:extLst>
            </c:dLbl>
            <c:dLbl>
              <c:idx val="3"/>
              <c:layout>
                <c:manualLayout>
                  <c:x val="5.7471264367815042E-3"/>
                  <c:y val="-3.645747667511951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0D-4963-AD4E-A63F33CDB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800"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22_23'!$A$50:$A$53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22_23'!$D$50:$D$53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450D-4963-AD4E-A63F33CDB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795228"/>
        <c:axId val="388729246"/>
      </c:barChart>
      <c:catAx>
        <c:axId val="18017952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388729246"/>
        <c:crosses val="autoZero"/>
        <c:auto val="1"/>
        <c:lblAlgn val="ctr"/>
        <c:lblOffset val="100"/>
        <c:noMultiLvlLbl val="1"/>
      </c:catAx>
      <c:valAx>
        <c:axId val="38872924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1801795228"/>
        <c:crosses val="autoZero"/>
        <c:crossBetween val="between"/>
      </c:valAx>
    </c:plotArea>
    <c:legend>
      <c:legendPos val="b"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ru-MD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1">
                <a:solidFill>
                  <a:srgbClr val="073763"/>
                </a:solidFill>
                <a:latin typeface="+mn-lt"/>
              </a:defRPr>
            </a:pPr>
            <a:r>
              <a:rPr lang="en-US" b="1" dirty="0" err="1">
                <a:solidFill>
                  <a:srgbClr val="073763"/>
                </a:solidFill>
                <a:latin typeface="+mn-lt"/>
              </a:rPr>
              <a:t>Durata</a:t>
            </a:r>
            <a:r>
              <a:rPr lang="en-US" b="1" dirty="0">
                <a:solidFill>
                  <a:srgbClr val="073763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73763"/>
                </a:solidFill>
                <a:latin typeface="+mn-lt"/>
              </a:rPr>
              <a:t>lichidării</a:t>
            </a:r>
            <a:r>
              <a:rPr lang="en-US" b="1" dirty="0">
                <a:solidFill>
                  <a:srgbClr val="073763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73763"/>
                </a:solidFill>
                <a:latin typeface="+mn-lt"/>
              </a:rPr>
              <a:t>stocului</a:t>
            </a:r>
            <a:r>
              <a:rPr lang="en-US" b="1" dirty="0">
                <a:solidFill>
                  <a:srgbClr val="073763"/>
                </a:solidFill>
                <a:latin typeface="+mn-lt"/>
              </a:rPr>
              <a:t> de </a:t>
            </a:r>
            <a:r>
              <a:rPr lang="en-US" b="1" dirty="0" err="1">
                <a:solidFill>
                  <a:srgbClr val="073763"/>
                </a:solidFill>
                <a:latin typeface="+mn-lt"/>
              </a:rPr>
              <a:t>cauze</a:t>
            </a:r>
            <a:r>
              <a:rPr lang="en-US" b="1" dirty="0">
                <a:solidFill>
                  <a:srgbClr val="073763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73763"/>
                </a:solidFill>
                <a:latin typeface="+mn-lt"/>
              </a:rPr>
              <a:t>pendinte</a:t>
            </a:r>
            <a:r>
              <a:rPr lang="ro-RO" b="1">
                <a:solidFill>
                  <a:srgbClr val="073763"/>
                </a:solidFill>
                <a:latin typeface="+mn-lt"/>
              </a:rPr>
              <a:t> (zile)</a:t>
            </a:r>
            <a:r>
              <a:rPr lang="en-US" b="1" dirty="0">
                <a:solidFill>
                  <a:srgbClr val="073763"/>
                </a:solidFill>
                <a:latin typeface="+mn-lt"/>
              </a:rPr>
              <a:t>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770007562613996"/>
          <c:y val="0.25935323666041049"/>
          <c:w val="0.82970105431736285"/>
          <c:h val="0.4806649165362051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'Dinamica Ungheni ian-sep 22_23'!$B$66</c:f>
              <c:strCache>
                <c:ptCount val="1"/>
                <c:pt idx="0">
                  <c:v>ianuarie - septembrie 2022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22_23'!$A$67:$A$70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22_23'!$B$67:$B$70</c:f>
              <c:numCache>
                <c:formatCode>#,##0</c:formatCode>
                <c:ptCount val="4"/>
                <c:pt idx="0">
                  <c:v>188.35753424657534</c:v>
                </c:pt>
                <c:pt idx="1">
                  <c:v>221.4648212226067</c:v>
                </c:pt>
                <c:pt idx="2">
                  <c:v>170.9967320261438</c:v>
                </c:pt>
                <c:pt idx="3">
                  <c:v>106.85365853658537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64DA-4B46-9CAE-E670CF329250}"/>
            </c:ext>
          </c:extLst>
        </c:ser>
        <c:ser>
          <c:idx val="1"/>
          <c:order val="1"/>
          <c:tx>
            <c:strRef>
              <c:f>'Dinamica Ungheni ian-sep 22_23'!$C$66</c:f>
              <c:strCache>
                <c:ptCount val="1"/>
                <c:pt idx="0">
                  <c:v>ianuarie - septembrie 2023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3"/>
              <c:layout>
                <c:manualLayout>
                  <c:x val="5.6497175141241905E-3"/>
                  <c:y val="4.2239940824171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DA-4B46-9CAE-E670CF329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22_23'!$A$67:$A$70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22_23'!$C$67:$C$70</c:f>
              <c:numCache>
                <c:formatCode>0</c:formatCode>
                <c:ptCount val="4"/>
                <c:pt idx="0">
                  <c:v>167.35449740000001</c:v>
                </c:pt>
                <c:pt idx="1">
                  <c:v>195.49935980000001</c:v>
                </c:pt>
                <c:pt idx="2">
                  <c:v>138.69140630000001</c:v>
                </c:pt>
                <c:pt idx="3">
                  <c:v>106.0209424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64DA-4B46-9CAE-E670CF329250}"/>
            </c:ext>
          </c:extLst>
        </c:ser>
        <c:ser>
          <c:idx val="2"/>
          <c:order val="2"/>
          <c:tx>
            <c:strRef>
              <c:f>'Dinamica Ungheni ian-sep 22_23'!$D$66</c:f>
              <c:strCache>
                <c:ptCount val="1"/>
                <c:pt idx="0">
                  <c:v>Ținta 2023</c:v>
                </c:pt>
              </c:strCache>
            </c:strRef>
          </c:tx>
          <c:spPr>
            <a:solidFill>
              <a:srgbClr val="FF0000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2"/>
              <c:layout>
                <c:manualLayout>
                  <c:x val="1.1299435028248483E-2"/>
                  <c:y val="1.6895976329668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DA-4B46-9CAE-E670CF329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22_23'!$A$67:$A$70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22_23'!$D$67:$D$70</c:f>
              <c:numCache>
                <c:formatCode>General</c:formatCode>
                <c:ptCount val="4"/>
                <c:pt idx="0">
                  <c:v>120</c:v>
                </c:pt>
                <c:pt idx="1">
                  <c:v>140</c:v>
                </c:pt>
                <c:pt idx="2">
                  <c:v>140</c:v>
                </c:pt>
                <c:pt idx="3">
                  <c:v>80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64DA-4B46-9CAE-E670CF329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6644125"/>
        <c:axId val="1425527191"/>
      </c:barChart>
      <c:catAx>
        <c:axId val="191664412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1425527191"/>
        <c:crosses val="autoZero"/>
        <c:auto val="1"/>
        <c:lblAlgn val="ctr"/>
        <c:lblOffset val="100"/>
        <c:noMultiLvlLbl val="1"/>
      </c:catAx>
      <c:valAx>
        <c:axId val="1425527191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1916644125"/>
        <c:crosses val="autoZero"/>
        <c:crossBetween val="between"/>
      </c:valAx>
    </c:plotArea>
    <c:legend>
      <c:legendPos val="b"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ru-MD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1">
                <a:solidFill>
                  <a:srgbClr val="073763"/>
                </a:solidFill>
                <a:latin typeface="+mn-lt"/>
              </a:defRPr>
            </a:pPr>
            <a:r>
              <a:rPr lang="en-US" sz="1400" b="1" dirty="0" err="1">
                <a:solidFill>
                  <a:srgbClr val="073763"/>
                </a:solidFill>
                <a:latin typeface="+mn-lt"/>
              </a:rPr>
              <a:t>Soluții</a:t>
            </a:r>
            <a:r>
              <a:rPr lang="en-US" sz="1400" b="1" dirty="0">
                <a:solidFill>
                  <a:srgbClr val="073763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rgbClr val="073763"/>
                </a:solidFill>
                <a:latin typeface="+mn-lt"/>
              </a:rPr>
              <a:t>pronunțate</a:t>
            </a:r>
            <a:r>
              <a:rPr lang="en-US" sz="1400" b="1" dirty="0">
                <a:solidFill>
                  <a:srgbClr val="073763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rgbClr val="073763"/>
                </a:solidFill>
                <a:latin typeface="+mn-lt"/>
              </a:rPr>
              <a:t>după</a:t>
            </a:r>
            <a:r>
              <a:rPr lang="en-US" sz="1400" b="1" dirty="0">
                <a:solidFill>
                  <a:srgbClr val="073763"/>
                </a:solidFill>
                <a:latin typeface="+mn-lt"/>
              </a:rPr>
              <a:t> prima </a:t>
            </a:r>
            <a:r>
              <a:rPr lang="en-US" sz="1400" b="1" dirty="0" err="1">
                <a:solidFill>
                  <a:srgbClr val="073763"/>
                </a:solidFill>
                <a:latin typeface="+mn-lt"/>
              </a:rPr>
              <a:t>ședință</a:t>
            </a:r>
            <a:r>
              <a:rPr lang="en-US" sz="1400" b="1" dirty="0">
                <a:solidFill>
                  <a:srgbClr val="073763"/>
                </a:solidFill>
                <a:latin typeface="+mn-lt"/>
              </a:rPr>
              <a:t> </a:t>
            </a:r>
          </a:p>
        </c:rich>
      </c:tx>
      <c:layout>
        <c:manualLayout>
          <c:xMode val="edge"/>
          <c:yMode val="edge"/>
          <c:x val="0.15576502732240438"/>
          <c:y val="2.63157894736842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14706768211351"/>
          <c:y val="0.20526315789473681"/>
          <c:w val="0.80279828750914328"/>
          <c:h val="0.5947371874568310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'Dinamica Ungheni ian-sep 22_23'!$B$99</c:f>
              <c:strCache>
                <c:ptCount val="1"/>
                <c:pt idx="0">
                  <c:v>ianuarie - septembrie 2022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2099-4221-A358-367980DD20DA}"/>
              </c:ext>
            </c:extLst>
          </c:dPt>
          <c:dLbls>
            <c:dLbl>
              <c:idx val="0"/>
              <c:layout>
                <c:manualLayout>
                  <c:x val="-1.6393442622950845E-2"/>
                  <c:y val="-8.04084278401262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99-4221-A358-367980DD20DA}"/>
                </c:ext>
              </c:extLst>
            </c:dLbl>
            <c:dLbl>
              <c:idx val="1"/>
              <c:layout>
                <c:manualLayout>
                  <c:x val="-1.912568306010929E-2"/>
                  <c:y val="-4.02042139200631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62295081967207E-2"/>
                      <c:h val="6.35964912280701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099-4221-A358-367980DD20DA}"/>
                </c:ext>
              </c:extLst>
            </c:dLbl>
            <c:dLbl>
              <c:idx val="2"/>
              <c:layout>
                <c:manualLayout>
                  <c:x val="-2.7322404371584699E-2"/>
                  <c:y val="-8.04084278401262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99-4221-A358-367980DD20DA}"/>
                </c:ext>
              </c:extLst>
            </c:dLbl>
            <c:dLbl>
              <c:idx val="3"/>
              <c:layout>
                <c:manualLayout>
                  <c:x val="-2.4590163934426229E-2"/>
                  <c:y val="4.3859649122806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99-4221-A358-367980DD2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22_23'!$A$100:$A$103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22_23'!$B$100:$B$103</c:f>
              <c:numCache>
                <c:formatCode>0%</c:formatCode>
                <c:ptCount val="4"/>
                <c:pt idx="0">
                  <c:v>0.65549999999999997</c:v>
                </c:pt>
                <c:pt idx="1">
                  <c:v>0.81100000000000005</c:v>
                </c:pt>
                <c:pt idx="2">
                  <c:v>0.4597</c:v>
                </c:pt>
                <c:pt idx="3">
                  <c:v>0.39489999999999997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2099-4221-A358-367980DD20DA}"/>
            </c:ext>
          </c:extLst>
        </c:ser>
        <c:ser>
          <c:idx val="1"/>
          <c:order val="1"/>
          <c:tx>
            <c:strRef>
              <c:f>'Dinamica Ungheni ian-sep 22_23'!$C$99</c:f>
              <c:strCache>
                <c:ptCount val="1"/>
                <c:pt idx="0">
                  <c:v>ianuarie - septembrie 2023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2099-4221-A358-367980DD20DA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2099-4221-A358-367980DD20DA}"/>
              </c:ext>
            </c:extLst>
          </c:dPt>
          <c:dLbls>
            <c:dLbl>
              <c:idx val="2"/>
              <c:layout>
                <c:manualLayout>
                  <c:x val="-1.3661202185792349E-2"/>
                  <c:y val="-1.315789473684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99-4221-A358-367980DD20DA}"/>
                </c:ext>
              </c:extLst>
            </c:dLbl>
            <c:dLbl>
              <c:idx val="3"/>
              <c:layout>
                <c:manualLayout>
                  <c:x val="-8.1967213114755109E-3"/>
                  <c:y val="-8.04084278401262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99-4221-A358-367980DD2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22_23'!$A$100:$A$103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22_23'!$C$100:$C$103</c:f>
              <c:numCache>
                <c:formatCode>0%</c:formatCode>
                <c:ptCount val="4"/>
                <c:pt idx="0">
                  <c:v>0.72619999999999996</c:v>
                </c:pt>
                <c:pt idx="1">
                  <c:v>0.84150000000000003</c:v>
                </c:pt>
                <c:pt idx="2">
                  <c:v>0.49020000000000002</c:v>
                </c:pt>
                <c:pt idx="3">
                  <c:v>0.60209999999999997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2099-4221-A358-367980DD20DA}"/>
            </c:ext>
          </c:extLst>
        </c:ser>
        <c:ser>
          <c:idx val="2"/>
          <c:order val="2"/>
          <c:tx>
            <c:strRef>
              <c:f>'Dinamica Ungheni ian-sep 22_23'!$D$99</c:f>
              <c:strCache>
                <c:ptCount val="1"/>
                <c:pt idx="0">
                  <c:v>Ținta 2023</c:v>
                </c:pt>
              </c:strCache>
            </c:strRef>
          </c:tx>
          <c:spPr>
            <a:solidFill>
              <a:srgbClr val="FF0000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2099-4221-A358-367980DD20DA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2099-4221-A358-367980DD20DA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2099-4221-A358-367980DD20DA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2099-4221-A358-367980DD20DA}"/>
              </c:ext>
            </c:extLst>
          </c:dPt>
          <c:dLbls>
            <c:dLbl>
              <c:idx val="0"/>
              <c:layout>
                <c:manualLayout>
                  <c:x val="1.6393442622950768E-2"/>
                  <c:y val="4.02042139200631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99-4221-A358-367980DD20DA}"/>
                </c:ext>
              </c:extLst>
            </c:dLbl>
            <c:dLbl>
              <c:idx val="1"/>
              <c:layout>
                <c:manualLayout>
                  <c:x val="1.0928961748633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99-4221-A358-367980DD2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22_23'!$A$100:$A$103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22_23'!$D$100:$D$103</c:f>
              <c:numCache>
                <c:formatCode>0%</c:formatCode>
                <c:ptCount val="4"/>
                <c:pt idx="0">
                  <c:v>0.75</c:v>
                </c:pt>
                <c:pt idx="1">
                  <c:v>0.88</c:v>
                </c:pt>
                <c:pt idx="2">
                  <c:v>0.7</c:v>
                </c:pt>
                <c:pt idx="3">
                  <c:v>0.7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9-2099-4221-A358-367980DD2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725192"/>
        <c:axId val="289880144"/>
      </c:barChart>
      <c:catAx>
        <c:axId val="1400725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289880144"/>
        <c:crosses val="autoZero"/>
        <c:auto val="1"/>
        <c:lblAlgn val="ctr"/>
        <c:lblOffset val="100"/>
        <c:noMultiLvlLbl val="1"/>
      </c:catAx>
      <c:valAx>
        <c:axId val="28988014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1400725192"/>
        <c:crosses val="autoZero"/>
        <c:crossBetween val="between"/>
      </c:valAx>
    </c:plotArea>
    <c:legend>
      <c:legendPos val="b"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ru-MD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1">
                <a:solidFill>
                  <a:srgbClr val="073763"/>
                </a:solidFill>
                <a:latin typeface="+mn-lt"/>
              </a:defRPr>
            </a:pPr>
            <a:r>
              <a:rPr lang="en-US" b="1">
                <a:solidFill>
                  <a:srgbClr val="073763"/>
                </a:solidFill>
                <a:latin typeface="+mn-lt"/>
              </a:rPr>
              <a:t>Rata amânărilor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261914629092417"/>
          <c:y val="0.18127624593444469"/>
          <c:w val="0.82276097066814013"/>
          <c:h val="0.5633376045559708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'Dinamica Ungheni ian-sep 22_23'!$B$116</c:f>
              <c:strCache>
                <c:ptCount val="1"/>
                <c:pt idx="0">
                  <c:v>ianuarie - septembrie 2022</c:v>
                </c:pt>
              </c:strCache>
            </c:strRef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2"/>
              <c:layout>
                <c:manualLayout>
                  <c:x val="-5.60298237487050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51-459D-8B5D-6AC8A054F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22_23'!$A$117:$A$120</c:f>
              <c:strCache>
                <c:ptCount val="4"/>
                <c:pt idx="0">
                  <c:v>Total </c:v>
                </c:pt>
                <c:pt idx="1">
                  <c:v>civile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ian-sep 22_23'!$B$117:$B$120</c:f>
              <c:numCache>
                <c:formatCode>0%</c:formatCode>
                <c:ptCount val="4"/>
                <c:pt idx="0">
                  <c:v>0.2429</c:v>
                </c:pt>
                <c:pt idx="1">
                  <c:v>0.2303</c:v>
                </c:pt>
                <c:pt idx="2">
                  <c:v>0.29270000000000002</c:v>
                </c:pt>
                <c:pt idx="3">
                  <c:v>0.17910000000000001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3A51-459D-8B5D-6AC8A054F8E2}"/>
            </c:ext>
          </c:extLst>
        </c:ser>
        <c:ser>
          <c:idx val="1"/>
          <c:order val="1"/>
          <c:tx>
            <c:strRef>
              <c:f>'Dinamica Ungheni ian-sep 22_23'!$C$116</c:f>
              <c:strCache>
                <c:ptCount val="1"/>
                <c:pt idx="0">
                  <c:v>ianuarie - septembrie 2023</c:v>
                </c:pt>
              </c:strCache>
            </c:strRef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3"/>
              <c:layout>
                <c:manualLayout>
                  <c:x val="1.4007455937175907E-2"/>
                  <c:y val="9.0407545826659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1-459D-8B5D-6AC8A054F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22_23'!$A$117:$A$120</c:f>
              <c:strCache>
                <c:ptCount val="4"/>
                <c:pt idx="0">
                  <c:v>Total </c:v>
                </c:pt>
                <c:pt idx="1">
                  <c:v>civile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ian-sep 22_23'!$C$117:$C$120</c:f>
              <c:numCache>
                <c:formatCode>0%</c:formatCode>
                <c:ptCount val="4"/>
                <c:pt idx="0">
                  <c:v>0.28160000000000002</c:v>
                </c:pt>
                <c:pt idx="1">
                  <c:v>0.29570000000000002</c:v>
                </c:pt>
                <c:pt idx="2">
                  <c:v>0.34260000000000002</c:v>
                </c:pt>
                <c:pt idx="3">
                  <c:v>0.14879999999999999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3A51-459D-8B5D-6AC8A054F8E2}"/>
            </c:ext>
          </c:extLst>
        </c:ser>
        <c:ser>
          <c:idx val="2"/>
          <c:order val="2"/>
          <c:tx>
            <c:strRef>
              <c:f>'Dinamica Ungheni ian-sep 22_23'!$D$116</c:f>
              <c:strCache>
                <c:ptCount val="1"/>
                <c:pt idx="0">
                  <c:v>Ținta 2023</c:v>
                </c:pt>
              </c:strCache>
            </c:strRef>
          </c:tx>
          <c:spPr>
            <a:solidFill>
              <a:srgbClr val="FF0000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1.1205964749740806E-2"/>
                  <c:y val="1.808150916533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1-459D-8B5D-6AC8A054F8E2}"/>
                </c:ext>
              </c:extLst>
            </c:dLbl>
            <c:dLbl>
              <c:idx val="1"/>
              <c:layout>
                <c:manualLayout>
                  <c:x val="1.961043831204641E-2"/>
                  <c:y val="9.040754582665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1-459D-8B5D-6AC8A054F8E2}"/>
                </c:ext>
              </c:extLst>
            </c:dLbl>
            <c:dLbl>
              <c:idx val="2"/>
              <c:layout>
                <c:manualLayout>
                  <c:x val="1.961043831204641E-2"/>
                  <c:y val="-1.3561131873999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1-459D-8B5D-6AC8A054F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22_23'!$A$117:$A$120</c:f>
              <c:strCache>
                <c:ptCount val="4"/>
                <c:pt idx="0">
                  <c:v>Total </c:v>
                </c:pt>
                <c:pt idx="1">
                  <c:v>civile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ian-sep 22_23'!$D$117:$D$120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3A51-459D-8B5D-6AC8A054F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433825"/>
        <c:axId val="1753439626"/>
      </c:barChart>
      <c:catAx>
        <c:axId val="98443382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1753439626"/>
        <c:crosses val="autoZero"/>
        <c:auto val="0"/>
        <c:lblAlgn val="ctr"/>
        <c:lblOffset val="100"/>
        <c:noMultiLvlLbl val="1"/>
      </c:catAx>
      <c:valAx>
        <c:axId val="175343962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984433825"/>
        <c:crosses val="autoZero"/>
        <c:crossBetween val="between"/>
      </c:valAx>
    </c:plotArea>
    <c:legend>
      <c:legendPos val="b"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ru-MD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ianuarie - septembrie 2022</c:v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latin typeface="+mn-lt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22_23'!$A$135:$A$138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ian-sep 22_23'!$B$135:$B$138</c:f>
              <c:numCache>
                <c:formatCode>0%</c:formatCode>
                <c:ptCount val="4"/>
                <c:pt idx="0">
                  <c:v>9.7600000000000006E-2</c:v>
                </c:pt>
                <c:pt idx="1">
                  <c:v>4.2700000000000002E-2</c:v>
                </c:pt>
                <c:pt idx="2">
                  <c:v>0.40529999999999999</c:v>
                </c:pt>
                <c:pt idx="3">
                  <c:v>9.6199999999999994E-2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AB2A-49F8-88FF-2D70ECED335E}"/>
            </c:ext>
          </c:extLst>
        </c:ser>
        <c:ser>
          <c:idx val="1"/>
          <c:order val="1"/>
          <c:tx>
            <c:v>ianuarie - septembrie 2023</c:v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latin typeface="+mn-lt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22_23'!$A$135:$A$138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ian-sep 22_23'!$C$135:$C$138</c:f>
              <c:numCache>
                <c:formatCode>0%</c:formatCode>
                <c:ptCount val="4"/>
                <c:pt idx="0">
                  <c:v>8.1100000000000005E-2</c:v>
                </c:pt>
                <c:pt idx="1">
                  <c:v>5.6300000000000003E-2</c:v>
                </c:pt>
                <c:pt idx="2">
                  <c:v>0.21460000000000001</c:v>
                </c:pt>
                <c:pt idx="3">
                  <c:v>9.3399999999999997E-2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AB2A-49F8-88FF-2D70ECED335E}"/>
            </c:ext>
          </c:extLst>
        </c:ser>
        <c:ser>
          <c:idx val="2"/>
          <c:order val="2"/>
          <c:tx>
            <c:v>Ținta 2023</c:v>
          </c:tx>
          <c:spPr>
            <a:solidFill>
              <a:srgbClr val="FF0000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22_23'!$A$135:$A$138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ian-sep 22_23'!$D$135:$D$138</c:f>
              <c:numCache>
                <c:formatCode>0%</c:formatCode>
                <c:ptCount val="4"/>
                <c:pt idx="0">
                  <c:v>0.05</c:v>
                </c:pt>
                <c:pt idx="1">
                  <c:v>0.02</c:v>
                </c:pt>
                <c:pt idx="2">
                  <c:v>0.08</c:v>
                </c:pt>
                <c:pt idx="3">
                  <c:v>0.05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AB2A-49F8-88FF-2D70ECED3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6201652"/>
        <c:axId val="1723051989"/>
      </c:barChart>
      <c:catAx>
        <c:axId val="19062016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1723051989"/>
        <c:crosses val="autoZero"/>
        <c:auto val="1"/>
        <c:lblAlgn val="ctr"/>
        <c:lblOffset val="100"/>
        <c:noMultiLvlLbl val="1"/>
      </c:catAx>
      <c:valAx>
        <c:axId val="1723051989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1906201652"/>
        <c:crosses val="autoZero"/>
        <c:crossBetween val="between"/>
      </c:valAx>
    </c:plotArea>
    <c:legend>
      <c:legendPos val="b"/>
      <c:overlay val="0"/>
      <c:txPr>
        <a:bodyPr/>
        <a:lstStyle/>
        <a:p>
          <a:pPr lvl="0">
            <a:defRPr sz="900" b="0" i="0">
              <a:solidFill>
                <a:srgbClr val="1A1A1A"/>
              </a:solidFill>
              <a:latin typeface="+mn-lt"/>
            </a:defRPr>
          </a:pPr>
          <a:endParaRPr lang="ru-MD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ianuarie - septembrie 2022</c:v>
          </c:tx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-1.308412370369302E-2"/>
                  <c:y val="-6.7511447209073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EE-48EC-9EE5-216462C2E62C}"/>
                </c:ext>
              </c:extLst>
            </c:dLbl>
            <c:dLbl>
              <c:idx val="1"/>
              <c:layout>
                <c:manualLayout>
                  <c:x val="-8.7227491357953456E-3"/>
                  <c:y val="-1.104745534479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EE-48EC-9EE5-216462C2E62C}"/>
                </c:ext>
              </c:extLst>
            </c:dLbl>
            <c:dLbl>
              <c:idx val="2"/>
              <c:layout>
                <c:manualLayout>
                  <c:x val="-2.6168247407386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EE-48EC-9EE5-216462C2E62C}"/>
                </c:ext>
              </c:extLst>
            </c:dLbl>
            <c:dLbl>
              <c:idx val="3"/>
              <c:layout>
                <c:manualLayout>
                  <c:x val="-4.3613745678978333E-3"/>
                  <c:y val="-6.7511447209073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EE-48EC-9EE5-216462C2E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latin typeface="+mn-lt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22_23'!$A$165:$A$168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22_23'!$B$165:$B$168</c:f>
              <c:numCache>
                <c:formatCode>0.00%</c:formatCode>
                <c:ptCount val="4"/>
                <c:pt idx="0">
                  <c:v>1.5299999999999999E-2</c:v>
                </c:pt>
                <c:pt idx="1">
                  <c:v>0.01</c:v>
                </c:pt>
                <c:pt idx="2">
                  <c:v>3.0499999999999999E-2</c:v>
                </c:pt>
                <c:pt idx="3">
                  <c:v>1.5100000000000001E-2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BDEE-48EC-9EE5-216462C2E62C}"/>
            </c:ext>
          </c:extLst>
        </c:ser>
        <c:ser>
          <c:idx val="1"/>
          <c:order val="1"/>
          <c:tx>
            <c:v>ianuarie - septembrie 2023</c:v>
          </c:tx>
          <c:spPr>
            <a:solidFill>
              <a:srgbClr val="ED7D31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BDEE-48EC-9EE5-216462C2E62C}"/>
              </c:ext>
            </c:extLst>
          </c:dPt>
          <c:dLbls>
            <c:dLbl>
              <c:idx val="1"/>
              <c:layout>
                <c:manualLayout>
                  <c:x val="6.5420618518465101E-3"/>
                  <c:y val="-6.7511447209073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EE-48EC-9EE5-216462C2E62C}"/>
                </c:ext>
              </c:extLst>
            </c:dLbl>
            <c:dLbl>
              <c:idx val="3"/>
              <c:layout>
                <c:manualLayout>
                  <c:x val="4.3613745678976728E-3"/>
                  <c:y val="6.7511447209073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EE-48EC-9EE5-216462C2E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1" i="0">
                    <a:latin typeface="+mn-lt"/>
                  </a:defRPr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22_23'!$A$165:$A$168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22_23'!$C$165:$C$168</c:f>
              <c:numCache>
                <c:formatCode>0.00%</c:formatCode>
                <c:ptCount val="4"/>
                <c:pt idx="0">
                  <c:v>1.7999999999999999E-2</c:v>
                </c:pt>
                <c:pt idx="1">
                  <c:v>8.0000000000000002E-3</c:v>
                </c:pt>
                <c:pt idx="2">
                  <c:v>5.2699999999999997E-2</c:v>
                </c:pt>
                <c:pt idx="3">
                  <c:v>1.3599999999999999E-2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BDEE-48EC-9EE5-216462C2E62C}"/>
            </c:ext>
          </c:extLst>
        </c:ser>
        <c:ser>
          <c:idx val="2"/>
          <c:order val="2"/>
          <c:tx>
            <c:strRef>
              <c:f>'Dinamica Ungheni ian-sep 22_23'!$D$164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rgbClr val="FF0000"/>
            </a:solidFill>
            <a:ln cmpd="sng">
              <a:solidFill>
                <a:srgbClr val="000000"/>
              </a:solidFill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BDEE-48EC-9EE5-216462C2E62C}"/>
              </c:ext>
            </c:extLst>
          </c:dPt>
          <c:dLbls>
            <c:dLbl>
              <c:idx val="0"/>
              <c:layout>
                <c:manualLayout>
                  <c:x val="1.7445498271590653E-2"/>
                  <c:y val="-7.3649702298624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EE-48EC-9EE5-216462C2E62C}"/>
                </c:ext>
              </c:extLst>
            </c:dLbl>
            <c:dLbl>
              <c:idx val="1"/>
              <c:layout>
                <c:manualLayout>
                  <c:x val="1.090343641974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EE-48EC-9EE5-216462C2E62C}"/>
                </c:ext>
              </c:extLst>
            </c:dLbl>
            <c:dLbl>
              <c:idx val="2"/>
              <c:layout>
                <c:manualLayout>
                  <c:x val="1.308412370369302E-2"/>
                  <c:y val="-3.6824851149312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EE-48EC-9EE5-216462C2E62C}"/>
                </c:ext>
              </c:extLst>
            </c:dLbl>
            <c:dLbl>
              <c:idx val="3"/>
              <c:layout>
                <c:manualLayout>
                  <c:x val="1.9626185555539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EE-48EC-9EE5-216462C2E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b="1"/>
                </a:pPr>
                <a:endParaRPr lang="ru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'Dinamica Ungheni ian-sep 22_23'!$A$165:$A$168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ian-sep 22_23'!$D$165:$D$168</c:f>
              <c:numCache>
                <c:formatCode>0.00%</c:formatCode>
                <c:ptCount val="4"/>
                <c:pt idx="0">
                  <c:v>0.01</c:v>
                </c:pt>
                <c:pt idx="1">
                  <c:v>3.0000000000000001E-3</c:v>
                </c:pt>
                <c:pt idx="2">
                  <c:v>3.0000000000000001E-3</c:v>
                </c:pt>
                <c:pt idx="3">
                  <c:v>3.0000000000000001E-3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BDEE-48EC-9EE5-216462C2E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6047437"/>
        <c:axId val="1669095543"/>
      </c:barChart>
      <c:catAx>
        <c:axId val="203604743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1669095543"/>
        <c:crosses val="autoZero"/>
        <c:auto val="1"/>
        <c:lblAlgn val="ctr"/>
        <c:lblOffset val="100"/>
        <c:noMultiLvlLbl val="1"/>
      </c:catAx>
      <c:valAx>
        <c:axId val="1669095543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MD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MD"/>
          </a:p>
        </c:txPr>
        <c:crossAx val="2036047437"/>
        <c:crosses val="autoZero"/>
        <c:crossBetween val="between"/>
      </c:valAx>
    </c:plotArea>
    <c:legend>
      <c:legendPos val="b"/>
      <c:overlay val="0"/>
      <c:txPr>
        <a:bodyPr/>
        <a:lstStyle/>
        <a:p>
          <a:pPr lvl="0">
            <a:defRPr sz="900" b="0" i="0">
              <a:solidFill>
                <a:srgbClr val="1A1A1A"/>
              </a:solidFill>
              <a:latin typeface="+mn-lt"/>
            </a:defRPr>
          </a:pPr>
          <a:endParaRPr lang="ru-MD"/>
        </a:p>
      </c:txPr>
    </c:legend>
    <c:plotVisOnly val="1"/>
    <c:dispBlanksAs val="zero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3034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475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457207" y="206433"/>
            <a:ext cx="3008313" cy="87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3575050" y="206431"/>
            <a:ext cx="5111750" cy="442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2"/>
          </p:nvPr>
        </p:nvSpPr>
        <p:spPr>
          <a:xfrm>
            <a:off x="457207" y="1084963"/>
            <a:ext cx="3008313" cy="354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792288" y="463269"/>
            <a:ext cx="5486400" cy="311086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>
            <a:off x="1792288" y="4057810"/>
            <a:ext cx="5486400" cy="60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 rot="5400000">
            <a:off x="2861144" y="-1194163"/>
            <a:ext cx="342171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 rot="5400000">
            <a:off x="5986250" y="800374"/>
            <a:ext cx="3343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 rot="5400000">
            <a:off x="1795250" y="-1180826"/>
            <a:ext cx="3343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2"/>
          </p:nvPr>
        </p:nvSpPr>
        <p:spPr>
          <a:xfrm>
            <a:off x="457200" y="1644246"/>
            <a:ext cx="4040188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3"/>
          </p:nvPr>
        </p:nvSpPr>
        <p:spPr>
          <a:xfrm>
            <a:off x="4645032" y="1160574"/>
            <a:ext cx="4041775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4"/>
          </p:nvPr>
        </p:nvSpPr>
        <p:spPr>
          <a:xfrm>
            <a:off x="4645032" y="1644246"/>
            <a:ext cx="4041775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41" name="Google Shape;141;p3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51" name="Google Shape;151;p35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569937"/>
            <a:ext cx="1369673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4344987"/>
            <a:ext cx="1369673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36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9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5" name="Google Shape;175;p39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" name="Google Shape;183;p4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1" name="Google Shape;191;p4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" name="Google Shape;198;p4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25" name="Google Shape;225;p4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33" name="Google Shape;233;p4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40" name="Google Shape;240;p4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722313" y="2197532"/>
            <a:ext cx="7772400" cy="113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457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648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"/>
          <p:cNvPicPr preferRelativeResize="0"/>
          <p:nvPr/>
        </p:nvPicPr>
        <p:blipFill rotWithShape="1">
          <a:blip r:embed="rId3">
            <a:alphaModFix/>
          </a:blip>
          <a:srcRect l="41851" r="10904" b="28371"/>
          <a:stretch/>
        </p:blipFill>
        <p:spPr>
          <a:xfrm>
            <a:off x="4354975" y="46879"/>
            <a:ext cx="4728604" cy="131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 descr="D:\eu\serviciu\Checchi\documente de proiect\Brand book\logo\USAID_Horiz_Romanian\Web_and_Print_RGB\USAID_Horiz_Romanian_RGB_2-Col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479836" cy="1411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"/>
          <p:cNvSpPr txBox="1"/>
          <p:nvPr/>
        </p:nvSpPr>
        <p:spPr>
          <a:xfrm>
            <a:off x="0" y="2031221"/>
            <a:ext cx="4866000" cy="1200600"/>
          </a:xfrm>
          <a:prstGeom prst="rect">
            <a:avLst/>
          </a:prstGeom>
          <a:solidFill>
            <a:srgbClr val="651D32"/>
          </a:solidFill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Performanța Judecătoriei Ungheni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 ianuarie – 30 </a:t>
            </a:r>
            <a:r>
              <a:rPr lang="en-US" sz="1800" b="1">
                <a:solidFill>
                  <a:schemeClr val="lt1"/>
                </a:solidFill>
              </a:rPr>
              <a:t>septembrie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2229" y="925286"/>
            <a:ext cx="3338125" cy="4259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 dirty="0"/>
              <a:t>5/10/2023</a:t>
            </a:r>
            <a:endParaRPr sz="600" dirty="0"/>
          </a:p>
        </p:txBody>
      </p:sp>
      <p:sp>
        <p:nvSpPr>
          <p:cNvPr id="310" name="Google Shape;310;p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/>
              <a:t>10</a:t>
            </a:fld>
            <a:endParaRPr sz="600"/>
          </a:p>
        </p:txBody>
      </p:sp>
      <p:sp>
        <p:nvSpPr>
          <p:cNvPr id="311" name="Google Shape;311;p8"/>
          <p:cNvSpPr txBox="1"/>
          <p:nvPr/>
        </p:nvSpPr>
        <p:spPr>
          <a:xfrm>
            <a:off x="723900" y="719485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Rata </a:t>
            </a:r>
            <a:r>
              <a:rPr lang="ro-RO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hotărârilor casate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1900-0000D1A48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581910"/>
              </p:ext>
            </p:extLst>
          </p:nvPr>
        </p:nvGraphicFramePr>
        <p:xfrm>
          <a:off x="1396817" y="1395881"/>
          <a:ext cx="5823852" cy="344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922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"/>
          <p:cNvSpPr txBox="1"/>
          <p:nvPr/>
        </p:nvSpPr>
        <p:spPr>
          <a:xfrm>
            <a:off x="1898350" y="219004"/>
            <a:ext cx="5272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338675" y="945772"/>
            <a:ext cx="86013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perioada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primelor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9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luni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ale 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anului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2023 (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ianuarie-</a:t>
            </a:r>
            <a:r>
              <a:rPr lang="en-US" sz="1600" u="sng" dirty="0" err="1">
                <a:solidFill>
                  <a:schemeClr val="tx1"/>
                </a:solidFill>
              </a:rPr>
              <a:t>septembrie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total al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noi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a 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cu 5,5%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față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 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aceeași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perioadă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anului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  </a:t>
            </a:r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Totodată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s-a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atestat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creștere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numărului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noi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(cu 8,1%).</a:t>
            </a:r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16,5%. S-a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atestat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creștere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 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numărului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civile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20,1%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 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numărului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11,5%. De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asemenea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numărul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încheiate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10,9%.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Soluțiile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date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după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prima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ședință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10,8% (de la 66% la 73%).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Cea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mai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mare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creștere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soluțiilor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pronunțate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după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prima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ședință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atestă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52,5% (de la 39% la 60%).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Volumul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muncă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judecătorilor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cu 11,3% (de la 675 la 751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judecător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Ținta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pentru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anul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2023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fiind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stabilită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500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judecător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/>
          <p:nvPr/>
        </p:nvSpPr>
        <p:spPr>
          <a:xfrm>
            <a:off x="1898350" y="219004"/>
            <a:ext cx="5272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338675" y="1224275"/>
            <a:ext cx="86013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perioada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lunilor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ianuarie-</a:t>
            </a:r>
            <a:r>
              <a:rPr lang="en-US" sz="1600" u="sng" dirty="0" err="1">
                <a:solidFill>
                  <a:schemeClr val="tx1"/>
                </a:solidFill>
              </a:rPr>
              <a:t>septembrie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anului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2023,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raport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aceeași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period</a:t>
            </a:r>
            <a:r>
              <a:rPr lang="ro-RO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ă a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anului</a:t>
            </a:r>
            <a:r>
              <a:rPr lang="en-US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rata de 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soluționare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10,4%,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adică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la 86% la 95% (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ținta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pentru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anul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2023 – 100%).  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creștere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rata de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soluționare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civile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(cu 15,7%),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(cu 3,2%)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iar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(cu 1,7%).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Durata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lichidării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stocului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cauze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pendinte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scăzut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11,2%.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Rata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amânărilor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crescut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cu 15,9% (de la 24% la 28%).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Doar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privința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rata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amânărilor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atestă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scădere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(16,9 %),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înregistrând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tendință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pozitivă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/>
          <p:nvPr/>
        </p:nvSpPr>
        <p:spPr>
          <a:xfrm>
            <a:off x="433494" y="511494"/>
            <a:ext cx="8256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Acțiuni prioritare 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3"/>
          <p:cNvSpPr txBox="1"/>
          <p:nvPr/>
        </p:nvSpPr>
        <p:spPr>
          <a:xfrm>
            <a:off x="538060" y="1651128"/>
            <a:ext cx="83773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Creșterea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soluționare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lichidării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stocului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contravenționale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Creșterea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soluțiilor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pronunțate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după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prima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ședință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categoriile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amânărilor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categoriile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hotărârilor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dosare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penale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5/10/2023</a:t>
            </a:r>
            <a:endParaRPr dirty="0"/>
          </a:p>
        </p:txBody>
      </p:sp>
      <p:sp>
        <p:nvSpPr>
          <p:cNvPr id="257" name="Google Shape;257;p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594546" y="291881"/>
            <a:ext cx="6101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Dosare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înregistrate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în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2023</a:t>
            </a:r>
            <a:endParaRPr sz="3200" b="1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976" y="1560591"/>
            <a:ext cx="4323623" cy="27022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1900-00001896B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398535"/>
              </p:ext>
            </p:extLst>
          </p:nvPr>
        </p:nvGraphicFramePr>
        <p:xfrm>
          <a:off x="132625" y="1483756"/>
          <a:ext cx="43434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5/10/2023</a:t>
            </a:r>
            <a:endParaRPr dirty="0"/>
          </a:p>
        </p:txBody>
      </p:sp>
      <p:sp>
        <p:nvSpPr>
          <p:cNvPr id="266" name="Google Shape;266;p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67" name="Google Shape;267;p3"/>
          <p:cNvSpPr txBox="1"/>
          <p:nvPr/>
        </p:nvSpPr>
        <p:spPr>
          <a:xfrm>
            <a:off x="1594546" y="291881"/>
            <a:ext cx="6101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Dosare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încheiate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în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2023</a:t>
            </a:r>
            <a:endParaRPr sz="3200" b="1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951" y="1199016"/>
            <a:ext cx="4355299" cy="2722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1900-0000A604D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080077"/>
              </p:ext>
            </p:extLst>
          </p:nvPr>
        </p:nvGraphicFramePr>
        <p:xfrm>
          <a:off x="129750" y="1235074"/>
          <a:ext cx="43434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"/>
          <p:cNvSpPr txBox="1">
            <a:spLocks noGrp="1"/>
          </p:cNvSpPr>
          <p:nvPr>
            <p:ph type="dt" idx="10"/>
          </p:nvPr>
        </p:nvSpPr>
        <p:spPr>
          <a:xfrm>
            <a:off x="228250" y="4859351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 dirty="0"/>
              <a:t>5/10/2023</a:t>
            </a:r>
            <a:endParaRPr sz="600" dirty="0"/>
          </a:p>
        </p:txBody>
      </p:sp>
      <p:sp>
        <p:nvSpPr>
          <p:cNvPr id="275" name="Google Shape;275;p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/>
              <a:t>4</a:t>
            </a:fld>
            <a:endParaRPr sz="600"/>
          </a:p>
        </p:txBody>
      </p:sp>
      <p:sp>
        <p:nvSpPr>
          <p:cNvPr id="276" name="Google Shape;276;p4"/>
          <p:cNvSpPr txBox="1"/>
          <p:nvPr/>
        </p:nvSpPr>
        <p:spPr>
          <a:xfrm>
            <a:off x="723729" y="5588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Volumul</a:t>
            </a: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 de </a:t>
            </a: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muncă</a:t>
            </a: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în</a:t>
            </a: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 2023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1900-00001015A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605142"/>
              </p:ext>
            </p:extLst>
          </p:nvPr>
        </p:nvGraphicFramePr>
        <p:xfrm>
          <a:off x="1644603" y="1118331"/>
          <a:ext cx="5874527" cy="342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"/>
          <p:cNvSpPr txBox="1"/>
          <p:nvPr/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C00000"/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Rata de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soluționare</a:t>
            </a:r>
            <a:r>
              <a:rPr lang="en-US" sz="3200" b="1" i="0" u="none" strike="noStrike" cap="none" dirty="0">
                <a:solidFill>
                  <a:srgbClr val="C00000"/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 a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dosarelor</a:t>
            </a:r>
            <a:endParaRPr sz="3200" b="1" i="0" u="none" strike="noStrike" cap="none" dirty="0">
              <a:solidFill>
                <a:srgbClr val="C00000"/>
              </a:solidFill>
              <a:highlight>
                <a:srgbClr val="FFFFFF"/>
              </a:highlight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5"/>
          <p:cNvSpPr txBox="1">
            <a:spLocks noGrp="1"/>
          </p:cNvSpPr>
          <p:nvPr>
            <p:ph type="dt" idx="10"/>
          </p:nvPr>
        </p:nvSpPr>
        <p:spPr>
          <a:xfrm>
            <a:off x="457200" y="4805521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5/10/2023</a:t>
            </a:r>
            <a:endParaRPr dirty="0"/>
          </a:p>
        </p:txBody>
      </p:sp>
      <p:sp>
        <p:nvSpPr>
          <p:cNvPr id="284" name="Google Shape;284;p5"/>
          <p:cNvSpPr txBox="1">
            <a:spLocks noGrp="1"/>
          </p:cNvSpPr>
          <p:nvPr>
            <p:ph type="sldNum" idx="12"/>
          </p:nvPr>
        </p:nvSpPr>
        <p:spPr>
          <a:xfrm>
            <a:off x="6553200" y="4805521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86" name="Google Shape;286;p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625" y="1569210"/>
            <a:ext cx="4305300" cy="27388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2" title="Chart">
            <a:extLst>
              <a:ext uri="{FF2B5EF4-FFF2-40B4-BE49-F238E27FC236}">
                <a16:creationId xmlns:a16="http://schemas.microsoft.com/office/drawing/2014/main" id="{00000000-0008-0000-1900-0000E654EA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405477"/>
              </p:ext>
            </p:extLst>
          </p:nvPr>
        </p:nvGraphicFramePr>
        <p:xfrm>
          <a:off x="92646" y="1197272"/>
          <a:ext cx="4419600" cy="319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 txBox="1"/>
          <p:nvPr/>
        </p:nvSpPr>
        <p:spPr>
          <a:xfrm>
            <a:off x="457200" y="154573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Lichidarea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stocului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cauze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pendinte</a:t>
            </a:r>
            <a:endParaRPr sz="32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5/10/2023</a:t>
            </a:r>
            <a:endParaRPr dirty="0"/>
          </a:p>
        </p:txBody>
      </p:sp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95" name="Google Shape;295;p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851" y="1321702"/>
            <a:ext cx="4396948" cy="2748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1900-000091FBB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195599"/>
              </p:ext>
            </p:extLst>
          </p:nvPr>
        </p:nvGraphicFramePr>
        <p:xfrm>
          <a:off x="175051" y="1251639"/>
          <a:ext cx="4495800" cy="300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"/>
          <p:cNvSpPr txBox="1"/>
          <p:nvPr/>
        </p:nvSpPr>
        <p:spPr>
          <a:xfrm>
            <a:off x="507056" y="99736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Soluții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după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prima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ședință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endParaRPr sz="3200" b="1" i="0" u="none" strike="noStrike" cap="none" dirty="0">
              <a:solidFill>
                <a:srgbClr val="C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5/10/2023</a:t>
            </a:r>
            <a:endParaRPr dirty="0"/>
          </a:p>
        </p:txBody>
      </p:sp>
      <p:sp>
        <p:nvSpPr>
          <p:cNvPr id="302" name="Google Shape;302;p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304" name="Google Shape;304;p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016" y="1325310"/>
            <a:ext cx="4140535" cy="25878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1900-0000AB3B7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068995"/>
              </p:ext>
            </p:extLst>
          </p:nvPr>
        </p:nvGraphicFramePr>
        <p:xfrm>
          <a:off x="266700" y="1325310"/>
          <a:ext cx="4648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 dirty="0"/>
              <a:t>5/10/2023</a:t>
            </a:r>
            <a:endParaRPr sz="600" dirty="0"/>
          </a:p>
        </p:txBody>
      </p:sp>
      <p:sp>
        <p:nvSpPr>
          <p:cNvPr id="310" name="Google Shape;310;p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/>
              <a:t>8</a:t>
            </a:fld>
            <a:endParaRPr sz="600"/>
          </a:p>
        </p:txBody>
      </p:sp>
      <p:sp>
        <p:nvSpPr>
          <p:cNvPr id="311" name="Google Shape;311;p8"/>
          <p:cNvSpPr txBox="1"/>
          <p:nvPr/>
        </p:nvSpPr>
        <p:spPr>
          <a:xfrm>
            <a:off x="723900" y="719485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Rata </a:t>
            </a: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amânărilor</a:t>
            </a: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77312"/>
            <a:ext cx="4495200" cy="2809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1900-000015555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422580"/>
              </p:ext>
            </p:extLst>
          </p:nvPr>
        </p:nvGraphicFramePr>
        <p:xfrm>
          <a:off x="76800" y="1377312"/>
          <a:ext cx="4533300" cy="280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 dirty="0"/>
              <a:t>5/10/2023</a:t>
            </a:r>
            <a:endParaRPr sz="600" dirty="0"/>
          </a:p>
        </p:txBody>
      </p:sp>
      <p:sp>
        <p:nvSpPr>
          <p:cNvPr id="310" name="Google Shape;310;p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/>
              <a:t>9</a:t>
            </a:fld>
            <a:endParaRPr sz="600"/>
          </a:p>
        </p:txBody>
      </p:sp>
      <p:sp>
        <p:nvSpPr>
          <p:cNvPr id="311" name="Google Shape;311;p8"/>
          <p:cNvSpPr txBox="1"/>
          <p:nvPr/>
        </p:nvSpPr>
        <p:spPr>
          <a:xfrm>
            <a:off x="723900" y="719485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Rata </a:t>
            </a: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apelurilor</a:t>
            </a:r>
            <a:r>
              <a:rPr lang="ro-RO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/</a:t>
            </a:r>
            <a:r>
              <a:rPr lang="ro-RO" sz="3200" b="1" i="0" u="none" strike="noStrike" cap="none" dirty="0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BA0C2F"/>
                </a:solidFill>
                <a:latin typeface="+mj-lt"/>
                <a:ea typeface="Calibri"/>
                <a:cs typeface="Calibri"/>
                <a:sym typeface="Calibri"/>
              </a:rPr>
              <a:t>recursurilor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1900-0000D7534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621628"/>
              </p:ext>
            </p:extLst>
          </p:nvPr>
        </p:nvGraphicFramePr>
        <p:xfrm>
          <a:off x="1219200" y="1089866"/>
          <a:ext cx="6066123" cy="38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923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7" ma:contentTypeDescription="Create a new document." ma:contentTypeScope="" ma:versionID="cafb8b1625eeea5ee362eef93b8f64e6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575f644f10720d28c22dc58258a47d3a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DED334-44A5-4AEF-98B0-189BDFA77C6B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91a2165f-0250-4d09-bd94-8bcf7a965c66"/>
    <ds:schemaRef ds:uri="http://schemas.openxmlformats.org/package/2006/metadata/core-properties"/>
    <ds:schemaRef ds:uri="9fd014b9-7515-4303-a08e-09df14380390"/>
    <ds:schemaRef ds:uri="7eb5a371-8493-4c79-a723-d46448af42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9C3461-7232-450D-989A-A3EFBB36A2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A20AE3-59F0-4BB2-8F5D-CA46B7978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a371-8493-4c79-a723-d46448af42cd"/>
    <ds:schemaRef ds:uri="91a2165f-0250-4d09-bd94-8bcf7a965c66"/>
    <ds:schemaRef ds:uri="9fd014b9-7515-4303-a08e-09df14380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468</Words>
  <Application>Microsoft Office PowerPoint</Application>
  <PresentationFormat>Custom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USAID</dc:creator>
  <cp:lastModifiedBy>Denis Arcusa</cp:lastModifiedBy>
  <cp:revision>9</cp:revision>
  <dcterms:created xsi:type="dcterms:W3CDTF">2017-03-16T17:43:27Z</dcterms:created>
  <dcterms:modified xsi:type="dcterms:W3CDTF">2023-11-01T12:21:59Z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