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8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9144000" cy="5184775"/>
  <p:notesSz cx="6735763" cy="98663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ill Sans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iGaEjce3iJ699pbzxPoLgYtNGy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20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 Milicenco" userId="e7c9d56d-fb17-479c-b198-9d4eba764723" providerId="ADAL" clId="{577F4779-9C1A-44D2-BBCD-305EDEE7C349}"/>
    <pc:docChg chg="undo custSel modSld">
      <pc:chgData name="Stefan Milicenco" userId="e7c9d56d-fb17-479c-b198-9d4eba764723" providerId="ADAL" clId="{577F4779-9C1A-44D2-BBCD-305EDEE7C349}" dt="2023-07-10T08:46:08.383" v="1998" actId="20577"/>
      <pc:docMkLst>
        <pc:docMk/>
      </pc:docMkLst>
      <pc:sldChg chg="modSp mod">
        <pc:chgData name="Stefan Milicenco" userId="e7c9d56d-fb17-479c-b198-9d4eba764723" providerId="ADAL" clId="{577F4779-9C1A-44D2-BBCD-305EDEE7C349}" dt="2023-07-10T08:03:04.145" v="43" actId="255"/>
        <pc:sldMkLst>
          <pc:docMk/>
          <pc:sldMk cId="0" sldId="257"/>
        </pc:sldMkLst>
        <pc:spChg chg="mod">
          <ac:chgData name="Stefan Milicenco" userId="e7c9d56d-fb17-479c-b198-9d4eba764723" providerId="ADAL" clId="{577F4779-9C1A-44D2-BBCD-305EDEE7C349}" dt="2023-07-10T08:02:42.578" v="27" actId="20577"/>
          <ac:spMkLst>
            <pc:docMk/>
            <pc:sldMk cId="0" sldId="257"/>
            <ac:spMk id="256" creationId="{00000000-0000-0000-0000-000000000000}"/>
          </ac:spMkLst>
        </pc:spChg>
        <pc:spChg chg="mod">
          <ac:chgData name="Stefan Milicenco" userId="e7c9d56d-fb17-479c-b198-9d4eba764723" providerId="ADAL" clId="{577F4779-9C1A-44D2-BBCD-305EDEE7C349}" dt="2023-07-10T08:03:04.145" v="43" actId="255"/>
          <ac:spMkLst>
            <pc:docMk/>
            <pc:sldMk cId="0" sldId="257"/>
            <ac:spMk id="258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3:39.286" v="48" actId="20577"/>
        <pc:sldMkLst>
          <pc:docMk/>
          <pc:sldMk cId="0" sldId="258"/>
        </pc:sldMkLst>
        <pc:spChg chg="mod">
          <ac:chgData name="Stefan Milicenco" userId="e7c9d56d-fb17-479c-b198-9d4eba764723" providerId="ADAL" clId="{577F4779-9C1A-44D2-BBCD-305EDEE7C349}" dt="2023-07-10T08:03:39.286" v="48" actId="20577"/>
          <ac:spMkLst>
            <pc:docMk/>
            <pc:sldMk cId="0" sldId="258"/>
            <ac:spMk id="265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4:23.874" v="53" actId="20577"/>
        <pc:sldMkLst>
          <pc:docMk/>
          <pc:sldMk cId="0" sldId="259"/>
        </pc:sldMkLst>
        <pc:spChg chg="mod">
          <ac:chgData name="Stefan Milicenco" userId="e7c9d56d-fb17-479c-b198-9d4eba764723" providerId="ADAL" clId="{577F4779-9C1A-44D2-BBCD-305EDEE7C349}" dt="2023-07-10T08:04:23.874" v="53" actId="20577"/>
          <ac:spMkLst>
            <pc:docMk/>
            <pc:sldMk cId="0" sldId="259"/>
            <ac:spMk id="274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4:46.615" v="58" actId="20577"/>
        <pc:sldMkLst>
          <pc:docMk/>
          <pc:sldMk cId="0" sldId="260"/>
        </pc:sldMkLst>
        <pc:spChg chg="mod">
          <ac:chgData name="Stefan Milicenco" userId="e7c9d56d-fb17-479c-b198-9d4eba764723" providerId="ADAL" clId="{577F4779-9C1A-44D2-BBCD-305EDEE7C349}" dt="2023-07-10T08:04:46.615" v="58" actId="20577"/>
          <ac:spMkLst>
            <pc:docMk/>
            <pc:sldMk cId="0" sldId="260"/>
            <ac:spMk id="283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5:30.265" v="63" actId="20577"/>
        <pc:sldMkLst>
          <pc:docMk/>
          <pc:sldMk cId="0" sldId="261"/>
        </pc:sldMkLst>
        <pc:spChg chg="mod">
          <ac:chgData name="Stefan Milicenco" userId="e7c9d56d-fb17-479c-b198-9d4eba764723" providerId="ADAL" clId="{577F4779-9C1A-44D2-BBCD-305EDEE7C349}" dt="2023-07-10T08:05:30.265" v="63" actId="20577"/>
          <ac:spMkLst>
            <pc:docMk/>
            <pc:sldMk cId="0" sldId="261"/>
            <ac:spMk id="292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6:02.978" v="68" actId="20577"/>
        <pc:sldMkLst>
          <pc:docMk/>
          <pc:sldMk cId="0" sldId="262"/>
        </pc:sldMkLst>
        <pc:spChg chg="mod">
          <ac:chgData name="Stefan Milicenco" userId="e7c9d56d-fb17-479c-b198-9d4eba764723" providerId="ADAL" clId="{577F4779-9C1A-44D2-BBCD-305EDEE7C349}" dt="2023-07-10T08:06:02.978" v="68" actId="20577"/>
          <ac:spMkLst>
            <pc:docMk/>
            <pc:sldMk cId="0" sldId="262"/>
            <ac:spMk id="301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6:30.258" v="73" actId="20577"/>
        <pc:sldMkLst>
          <pc:docMk/>
          <pc:sldMk cId="0" sldId="263"/>
        </pc:sldMkLst>
        <pc:spChg chg="mod">
          <ac:chgData name="Stefan Milicenco" userId="e7c9d56d-fb17-479c-b198-9d4eba764723" providerId="ADAL" clId="{577F4779-9C1A-44D2-BBCD-305EDEE7C349}" dt="2023-07-10T08:06:30.258" v="73" actId="20577"/>
          <ac:spMkLst>
            <pc:docMk/>
            <pc:sldMk cId="0" sldId="263"/>
            <ac:spMk id="309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6:56.260" v="78" actId="20577"/>
        <pc:sldMkLst>
          <pc:docMk/>
          <pc:sldMk cId="0" sldId="264"/>
        </pc:sldMkLst>
        <pc:spChg chg="mod">
          <ac:chgData name="Stefan Milicenco" userId="e7c9d56d-fb17-479c-b198-9d4eba764723" providerId="ADAL" clId="{577F4779-9C1A-44D2-BBCD-305EDEE7C349}" dt="2023-07-10T08:06:56.260" v="78" actId="20577"/>
          <ac:spMkLst>
            <pc:docMk/>
            <pc:sldMk cId="0" sldId="264"/>
            <ac:spMk id="318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07:38.138" v="89" actId="20577"/>
        <pc:sldMkLst>
          <pc:docMk/>
          <pc:sldMk cId="0" sldId="265"/>
        </pc:sldMkLst>
        <pc:spChg chg="mod">
          <ac:chgData name="Stefan Milicenco" userId="e7c9d56d-fb17-479c-b198-9d4eba764723" providerId="ADAL" clId="{577F4779-9C1A-44D2-BBCD-305EDEE7C349}" dt="2023-07-10T08:07:38.138" v="89" actId="20577"/>
          <ac:spMkLst>
            <pc:docMk/>
            <pc:sldMk cId="0" sldId="265"/>
            <ac:spMk id="325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28:01.061" v="889" actId="20577"/>
        <pc:sldMkLst>
          <pc:docMk/>
          <pc:sldMk cId="0" sldId="266"/>
        </pc:sldMkLst>
        <pc:spChg chg="mod">
          <ac:chgData name="Stefan Milicenco" userId="e7c9d56d-fb17-479c-b198-9d4eba764723" providerId="ADAL" clId="{577F4779-9C1A-44D2-BBCD-305EDEE7C349}" dt="2023-07-10T08:08:42.072" v="90" actId="790"/>
          <ac:spMkLst>
            <pc:docMk/>
            <pc:sldMk cId="0" sldId="266"/>
            <ac:spMk id="333" creationId="{00000000-0000-0000-0000-000000000000}"/>
          </ac:spMkLst>
        </pc:spChg>
        <pc:spChg chg="mod">
          <ac:chgData name="Stefan Milicenco" userId="e7c9d56d-fb17-479c-b198-9d4eba764723" providerId="ADAL" clId="{577F4779-9C1A-44D2-BBCD-305EDEE7C349}" dt="2023-07-10T08:28:01.061" v="889" actId="20577"/>
          <ac:spMkLst>
            <pc:docMk/>
            <pc:sldMk cId="0" sldId="266"/>
            <ac:spMk id="334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38:32.825" v="1528" actId="20577"/>
        <pc:sldMkLst>
          <pc:docMk/>
          <pc:sldMk cId="0" sldId="267"/>
        </pc:sldMkLst>
        <pc:spChg chg="mod">
          <ac:chgData name="Stefan Milicenco" userId="e7c9d56d-fb17-479c-b198-9d4eba764723" providerId="ADAL" clId="{577F4779-9C1A-44D2-BBCD-305EDEE7C349}" dt="2023-07-10T08:38:32.825" v="1528" actId="20577"/>
          <ac:spMkLst>
            <pc:docMk/>
            <pc:sldMk cId="0" sldId="267"/>
            <ac:spMk id="340" creationId="{00000000-0000-0000-0000-000000000000}"/>
          </ac:spMkLst>
        </pc:spChg>
      </pc:sldChg>
      <pc:sldChg chg="modSp mod">
        <pc:chgData name="Stefan Milicenco" userId="e7c9d56d-fb17-479c-b198-9d4eba764723" providerId="ADAL" clId="{577F4779-9C1A-44D2-BBCD-305EDEE7C349}" dt="2023-07-10T08:46:08.383" v="1998" actId="20577"/>
        <pc:sldMkLst>
          <pc:docMk/>
          <pc:sldMk cId="0" sldId="268"/>
        </pc:sldMkLst>
        <pc:spChg chg="mod">
          <ac:chgData name="Stefan Milicenco" userId="e7c9d56d-fb17-479c-b198-9d4eba764723" providerId="ADAL" clId="{577F4779-9C1A-44D2-BBCD-305EDEE7C349}" dt="2023-07-10T08:46:08.383" v="1998" actId="20577"/>
          <ac:spMkLst>
            <pc:docMk/>
            <pc:sldMk cId="0" sldId="268"/>
            <ac:spMk id="346" creationId="{00000000-0000-0000-0000-000000000000}"/>
          </ac:spMkLst>
        </pc:spChg>
      </pc:sldChg>
    </pc:docChg>
  </pc:docChgLst>
  <pc:docChgLst>
    <pc:chgData name="Denis Arcusa" userId="5f5970b8-ced3-42a1-a690-9108e80206b7" providerId="ADAL" clId="{EFCC5BF4-6BA5-4F92-926E-85BE5C2F6F61}"/>
    <pc:docChg chg="undo redo custSel modSld">
      <pc:chgData name="Denis Arcusa" userId="5f5970b8-ced3-42a1-a690-9108e80206b7" providerId="ADAL" clId="{EFCC5BF4-6BA5-4F92-926E-85BE5C2F6F61}" dt="2023-07-10T11:47:23.212" v="16" actId="20577"/>
      <pc:docMkLst>
        <pc:docMk/>
      </pc:docMkLst>
      <pc:sldChg chg="modSp mod">
        <pc:chgData name="Denis Arcusa" userId="5f5970b8-ced3-42a1-a690-9108e80206b7" providerId="ADAL" clId="{EFCC5BF4-6BA5-4F92-926E-85BE5C2F6F61}" dt="2023-07-10T11:46:18.033" v="10" actId="207"/>
        <pc:sldMkLst>
          <pc:docMk/>
          <pc:sldMk cId="0" sldId="257"/>
        </pc:sldMkLst>
        <pc:spChg chg="mod">
          <ac:chgData name="Denis Arcusa" userId="5f5970b8-ced3-42a1-a690-9108e80206b7" providerId="ADAL" clId="{EFCC5BF4-6BA5-4F92-926E-85BE5C2F6F61}" dt="2023-07-10T11:46:18.033" v="10" actId="207"/>
          <ac:spMkLst>
            <pc:docMk/>
            <pc:sldMk cId="0" sldId="257"/>
            <ac:spMk id="258" creationId="{00000000-0000-0000-0000-000000000000}"/>
          </ac:spMkLst>
        </pc:spChg>
      </pc:sldChg>
      <pc:sldChg chg="modSp mod">
        <pc:chgData name="Denis Arcusa" userId="5f5970b8-ced3-42a1-a690-9108e80206b7" providerId="ADAL" clId="{EFCC5BF4-6BA5-4F92-926E-85BE5C2F6F61}" dt="2023-07-10T11:46:24.798" v="11" actId="207"/>
        <pc:sldMkLst>
          <pc:docMk/>
          <pc:sldMk cId="0" sldId="258"/>
        </pc:sldMkLst>
        <pc:spChg chg="mod">
          <ac:chgData name="Denis Arcusa" userId="5f5970b8-ced3-42a1-a690-9108e80206b7" providerId="ADAL" clId="{EFCC5BF4-6BA5-4F92-926E-85BE5C2F6F61}" dt="2023-07-10T11:46:24.798" v="11" actId="207"/>
          <ac:spMkLst>
            <pc:docMk/>
            <pc:sldMk cId="0" sldId="258"/>
            <ac:spMk id="267" creationId="{00000000-0000-0000-0000-000000000000}"/>
          </ac:spMkLst>
        </pc:spChg>
      </pc:sldChg>
      <pc:sldChg chg="modSp mod">
        <pc:chgData name="Denis Arcusa" userId="5f5970b8-ced3-42a1-a690-9108e80206b7" providerId="ADAL" clId="{EFCC5BF4-6BA5-4F92-926E-85BE5C2F6F61}" dt="2023-07-10T11:46:30.495" v="12" actId="207"/>
        <pc:sldMkLst>
          <pc:docMk/>
          <pc:sldMk cId="0" sldId="259"/>
        </pc:sldMkLst>
        <pc:spChg chg="mod">
          <ac:chgData name="Denis Arcusa" userId="5f5970b8-ced3-42a1-a690-9108e80206b7" providerId="ADAL" clId="{EFCC5BF4-6BA5-4F92-926E-85BE5C2F6F61}" dt="2023-07-10T11:46:30.495" v="12" actId="207"/>
          <ac:spMkLst>
            <pc:docMk/>
            <pc:sldMk cId="0" sldId="259"/>
            <ac:spMk id="276" creationId="{00000000-0000-0000-0000-000000000000}"/>
          </ac:spMkLst>
        </pc:spChg>
      </pc:sldChg>
      <pc:sldChg chg="modSp mod">
        <pc:chgData name="Denis Arcusa" userId="5f5970b8-ced3-42a1-a690-9108e80206b7" providerId="ADAL" clId="{EFCC5BF4-6BA5-4F92-926E-85BE5C2F6F61}" dt="2023-07-10T11:45:03.009" v="7" actId="255"/>
        <pc:sldMkLst>
          <pc:docMk/>
          <pc:sldMk cId="0" sldId="263"/>
        </pc:sldMkLst>
        <pc:spChg chg="mod">
          <ac:chgData name="Denis Arcusa" userId="5f5970b8-ced3-42a1-a690-9108e80206b7" providerId="ADAL" clId="{EFCC5BF4-6BA5-4F92-926E-85BE5C2F6F61}" dt="2023-07-10T11:45:03.009" v="7" actId="255"/>
          <ac:spMkLst>
            <pc:docMk/>
            <pc:sldMk cId="0" sldId="263"/>
            <ac:spMk id="311" creationId="{00000000-0000-0000-0000-000000000000}"/>
          </ac:spMkLst>
        </pc:spChg>
      </pc:sldChg>
      <pc:sldChg chg="modSp mod">
        <pc:chgData name="Denis Arcusa" userId="5f5970b8-ced3-42a1-a690-9108e80206b7" providerId="ADAL" clId="{EFCC5BF4-6BA5-4F92-926E-85BE5C2F6F61}" dt="2023-07-10T11:47:23.212" v="16" actId="20577"/>
        <pc:sldMkLst>
          <pc:docMk/>
          <pc:sldMk cId="0" sldId="266"/>
        </pc:sldMkLst>
        <pc:spChg chg="mod">
          <ac:chgData name="Denis Arcusa" userId="5f5970b8-ced3-42a1-a690-9108e80206b7" providerId="ADAL" clId="{EFCC5BF4-6BA5-4F92-926E-85BE5C2F6F61}" dt="2023-07-10T11:47:23.212" v="16" actId="20577"/>
          <ac:spMkLst>
            <pc:docMk/>
            <pc:sldMk cId="0" sldId="266"/>
            <ac:spMk id="33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3" name="Google Shape;3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5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0" name="Google Shape;28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9" name="Google Shape;2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8" name="Google Shape;2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7" name="Google Shape;30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4"/>
          <p:cNvSpPr txBox="1">
            <a:spLocks noGrp="1"/>
          </p:cNvSpPr>
          <p:nvPr>
            <p:ph type="title"/>
          </p:nvPr>
        </p:nvSpPr>
        <p:spPr>
          <a:xfrm>
            <a:off x="457207" y="206433"/>
            <a:ext cx="3008313" cy="878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1"/>
          </p:nvPr>
        </p:nvSpPr>
        <p:spPr>
          <a:xfrm>
            <a:off x="3575050" y="206431"/>
            <a:ext cx="5111750" cy="442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2"/>
          </p:nvPr>
        </p:nvSpPr>
        <p:spPr>
          <a:xfrm>
            <a:off x="457207" y="1084963"/>
            <a:ext cx="3008313" cy="354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5"/>
          <p:cNvSpPr txBox="1">
            <a:spLocks noGrp="1"/>
          </p:cNvSpPr>
          <p:nvPr>
            <p:ph type="title"/>
          </p:nvPr>
        </p:nvSpPr>
        <p:spPr>
          <a:xfrm>
            <a:off x="1792288" y="3629343"/>
            <a:ext cx="5486400" cy="42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5"/>
          <p:cNvSpPr>
            <a:spLocks noGrp="1"/>
          </p:cNvSpPr>
          <p:nvPr>
            <p:ph type="pic" idx="2"/>
          </p:nvPr>
        </p:nvSpPr>
        <p:spPr>
          <a:xfrm>
            <a:off x="1792288" y="463269"/>
            <a:ext cx="5486400" cy="3110865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>
            <a:off x="1792288" y="4057810"/>
            <a:ext cx="5486400" cy="60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6"/>
          <p:cNvSpPr txBox="1">
            <a:spLocks noGrp="1"/>
          </p:cNvSpPr>
          <p:nvPr>
            <p:ph type="body" idx="1"/>
          </p:nvPr>
        </p:nvSpPr>
        <p:spPr>
          <a:xfrm rot="5400000">
            <a:off x="2861144" y="-1194163"/>
            <a:ext cx="342171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2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7"/>
          <p:cNvSpPr txBox="1">
            <a:spLocks noGrp="1"/>
          </p:cNvSpPr>
          <p:nvPr>
            <p:ph type="title"/>
          </p:nvPr>
        </p:nvSpPr>
        <p:spPr>
          <a:xfrm rot="5400000">
            <a:off x="5986250" y="800374"/>
            <a:ext cx="3343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7"/>
          <p:cNvSpPr txBox="1">
            <a:spLocks noGrp="1"/>
          </p:cNvSpPr>
          <p:nvPr>
            <p:ph type="body" idx="1"/>
          </p:nvPr>
        </p:nvSpPr>
        <p:spPr>
          <a:xfrm rot="5400000">
            <a:off x="1795250" y="-1180826"/>
            <a:ext cx="3343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ed/Gray 2 Content">
  <p:cSld name="4_Red/Gray 2 Content">
    <p:bg>
      <p:bgPr>
        <a:solidFill>
          <a:srgbClr val="E7E7E5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2" name="Google Shape;102;p2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Title Only">
  <p:cSld name="Red/Gray Title Only">
    <p:bg>
      <p:bgPr>
        <a:solidFill>
          <a:srgbClr val="E7E7E5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9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7" name="Google Shape;107;p29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29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2 Content">
  <p:cSld name="1_Red/Gray 2 Content"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0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30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3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p3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3 Content">
  <p:cSld name="1_Red/Gray 3 Content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8" name="Google Shape;118;p31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3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p31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3" name="Google Shape;123;p3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Bottom Photo">
  <p:cSld name="1_Red/Gray 1 Content + Bottom Photo">
    <p:bg>
      <p:bgPr>
        <a:solidFill>
          <a:schemeClr val="lt1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2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26" name="Google Shape;126;p32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3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2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32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2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1 Content + Right Photo">
  <p:cSld name="1_Red/Gray 1 Content + Right Photo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34" name="Google Shape;134;p3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33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33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1"/>
          </p:nvPr>
        </p:nvSpPr>
        <p:spPr>
          <a:xfrm>
            <a:off x="457200" y="1160574"/>
            <a:ext cx="4040188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body" idx="2"/>
          </p:nvPr>
        </p:nvSpPr>
        <p:spPr>
          <a:xfrm>
            <a:off x="457200" y="1644246"/>
            <a:ext cx="4040188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3"/>
          </p:nvPr>
        </p:nvSpPr>
        <p:spPr>
          <a:xfrm>
            <a:off x="4645032" y="1160574"/>
            <a:ext cx="4041775" cy="483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4"/>
          </p:nvPr>
        </p:nvSpPr>
        <p:spPr>
          <a:xfrm>
            <a:off x="4645032" y="1644246"/>
            <a:ext cx="4041775" cy="2987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Red/Gray Title Only">
  <p:cSld name="1_Red/Gray Title Only">
    <p:bg>
      <p:bgPr>
        <a:solidFill>
          <a:schemeClr val="lt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141" name="Google Shape;141;p3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34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34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ver - Full Red">
  <p:cSld name="1_Cover - Full Red">
    <p:bg>
      <p:bgPr>
        <a:solidFill>
          <a:srgbClr val="002F6C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9" name="Google Shape;149;p35"/>
          <p:cNvSpPr txBox="1">
            <a:spLocks noGrp="1"/>
          </p:cNvSpPr>
          <p:nvPr>
            <p:ph type="ctrTitle"/>
          </p:nvPr>
        </p:nvSpPr>
        <p:spPr>
          <a:xfrm>
            <a:off x="685800" y="1601787"/>
            <a:ext cx="38862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libri"/>
              <a:buNone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5"/>
          <p:cNvSpPr txBox="1">
            <a:spLocks noGrp="1"/>
          </p:cNvSpPr>
          <p:nvPr>
            <p:ph type="subTitle" idx="1"/>
          </p:nvPr>
        </p:nvSpPr>
        <p:spPr>
          <a:xfrm>
            <a:off x="685800" y="3135206"/>
            <a:ext cx="3429000" cy="120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151" name="Google Shape;151;p35"/>
          <p:cNvCxnSpPr/>
          <p:nvPr/>
        </p:nvCxnSpPr>
        <p:spPr>
          <a:xfrm>
            <a:off x="746760" y="2973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52" name="Google Shape;152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569937"/>
            <a:ext cx="1369673" cy="410902"/>
          </a:xfrm>
          <a:prstGeom prst="rect">
            <a:avLst/>
          </a:prstGeom>
          <a:noFill/>
          <a:ln>
            <a:noFill/>
          </a:ln>
          <a:effectLst>
            <a:outerShdw blurRad="254000" algn="tl" rotWithShape="0">
              <a:srgbClr val="000000">
                <a:alpha val="20000"/>
              </a:srgbClr>
            </a:outerShdw>
          </a:effectLst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Full Red">
  <p:cSld name="1_Divider - Full Red">
    <p:bg>
      <p:bgPr>
        <a:solidFill>
          <a:srgbClr val="002F6C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1143000" y="534987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alibri"/>
              <a:buNone/>
              <a:defRPr sz="24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8" name="Google Shape;158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4768" y="4344987"/>
            <a:ext cx="1369673" cy="4109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9" name="Google Shape;159;p36"/>
          <p:cNvCxnSpPr/>
          <p:nvPr/>
        </p:nvCxnSpPr>
        <p:spPr>
          <a:xfrm>
            <a:off x="746760" y="687387"/>
            <a:ext cx="32004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algn="tl" rotWithShape="0">
              <a:srgbClr val="000000">
                <a:alpha val="40000"/>
              </a:srgbClr>
            </a:outerShdw>
          </a:effectLst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">
  <p:cSld name="2_Red/Gray 1 Content">
    <p:bg>
      <p:bgPr>
        <a:solidFill>
          <a:srgbClr val="E7E7E5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4" name="Google Shape;164;p37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7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2 Content">
  <p:cSld name="2_Red/Gray 2 Content">
    <p:bg>
      <p:bgPr>
        <a:solidFill>
          <a:srgbClr val="E7E7E5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8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8" name="Google Shape;168;p38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9" name="Google Shape;169;p3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38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2" name="Google Shape;172;p38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3 Content">
  <p:cSld name="2_Red/Gray 3 Content">
    <p:bg>
      <p:bgPr>
        <a:solidFill>
          <a:srgbClr val="E7E7E5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9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5" name="Google Shape;175;p39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76" name="Google Shape;176;p3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3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9" name="Google Shape;179;p39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0" name="Google Shape;180;p39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Bottom Photo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0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83" name="Google Shape;183;p40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4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4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40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40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1 Content + Right Photo">
  <p:cSld name="2_Red/Gray 1 Content + Right Photo">
    <p:bg>
      <p:bgPr>
        <a:solidFill>
          <a:srgbClr val="E7E7E5"/>
        </a:solidFill>
        <a:effectLst/>
      </p:bgPr>
    </p:bg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41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91" name="Google Shape;191;p4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3" name="Google Shape;193;p41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4" name="Google Shape;194;p41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41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d/Gray Title Only">
  <p:cSld name="2_Red/Gray Title Only">
    <p:bg>
      <p:bgPr>
        <a:solidFill>
          <a:srgbClr val="E7E7E5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2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98" name="Google Shape;198;p42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42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42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42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">
  <p:cSld name="3_Red/Gray 1 Content">
    <p:bg>
      <p:bgPr>
        <a:solidFill>
          <a:schemeClr val="lt1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3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43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3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43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43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2 Content">
  <p:cSld name="3_Red/Gray 2 Content"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44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38096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0" name="Google Shape;210;p44"/>
          <p:cNvSpPr txBox="1">
            <a:spLocks noGrp="1"/>
          </p:cNvSpPr>
          <p:nvPr>
            <p:ph type="body" idx="2"/>
          </p:nvPr>
        </p:nvSpPr>
        <p:spPr>
          <a:xfrm>
            <a:off x="4648200" y="1296987"/>
            <a:ext cx="38103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4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4" name="Google Shape;214;p44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3 Content">
  <p:cSld name="3_Red/Gray 3 Content">
    <p:bg>
      <p:bgPr>
        <a:solidFill>
          <a:schemeClr val="lt1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5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251429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7" name="Google Shape;217;p45"/>
          <p:cNvSpPr txBox="1">
            <a:spLocks noGrp="1"/>
          </p:cNvSpPr>
          <p:nvPr>
            <p:ph type="body" idx="2"/>
          </p:nvPr>
        </p:nvSpPr>
        <p:spPr>
          <a:xfrm>
            <a:off x="5943600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8" name="Google Shape;218;p45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5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5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1" name="Google Shape;221;p45"/>
          <p:cNvSpPr txBox="1">
            <a:spLocks noGrp="1"/>
          </p:cNvSpPr>
          <p:nvPr>
            <p:ph type="body" idx="3"/>
          </p:nvPr>
        </p:nvSpPr>
        <p:spPr>
          <a:xfrm>
            <a:off x="3314548" y="1296987"/>
            <a:ext cx="2514904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 sz="16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22" name="Google Shape;222;p45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Bottom Photo">
  <p:cSld name="3_Red/Gray 1 Content + Bottom Photo"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46"/>
          <p:cNvSpPr>
            <a:spLocks noGrp="1"/>
          </p:cNvSpPr>
          <p:nvPr>
            <p:ph type="pic" idx="2"/>
          </p:nvPr>
        </p:nvSpPr>
        <p:spPr>
          <a:xfrm>
            <a:off x="152400" y="2592387"/>
            <a:ext cx="8839200" cy="2440594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25" name="Google Shape;225;p46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6C6463"/>
              </a:buClr>
              <a:buSzPts val="3200"/>
              <a:buChar char="•"/>
              <a:defRPr>
                <a:solidFill>
                  <a:srgbClr val="6C6463"/>
                </a:solidFill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6C6463"/>
              </a:buClr>
              <a:buSzPts val="2800"/>
              <a:buChar char="–"/>
              <a:defRPr>
                <a:solidFill>
                  <a:srgbClr val="6C6463"/>
                </a:solidFill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6C6463"/>
              </a:buClr>
              <a:buSzPts val="2400"/>
              <a:buChar char="•"/>
              <a:defRPr>
                <a:solidFill>
                  <a:srgbClr val="6C6463"/>
                </a:solidFill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6C6463"/>
              </a:buClr>
              <a:buSzPts val="2000"/>
              <a:buChar char="–"/>
              <a:defRPr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6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46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46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46"/>
          <p:cNvSpPr txBox="1">
            <a:spLocks noGrp="1"/>
          </p:cNvSpPr>
          <p:nvPr>
            <p:ph type="body" idx="3"/>
          </p:nvPr>
        </p:nvSpPr>
        <p:spPr>
          <a:xfrm rot="-5400000">
            <a:off x="7862313" y="3537008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6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1 Content + Right Photo">
  <p:cSld name="3_Red/Gray 1 Content + Right Photo">
    <p:bg>
      <p:bgPr>
        <a:solidFill>
          <a:schemeClr val="lt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7"/>
          <p:cNvSpPr>
            <a:spLocks noGrp="1"/>
          </p:cNvSpPr>
          <p:nvPr>
            <p:ph type="pic" idx="2"/>
          </p:nvPr>
        </p:nvSpPr>
        <p:spPr>
          <a:xfrm>
            <a:off x="4572000" y="153988"/>
            <a:ext cx="4419600" cy="4876800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33" name="Google Shape;233;p47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7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47"/>
          <p:cNvSpPr txBox="1">
            <a:spLocks noGrp="1"/>
          </p:cNvSpPr>
          <p:nvPr>
            <p:ph type="body" idx="1"/>
          </p:nvPr>
        </p:nvSpPr>
        <p:spPr>
          <a:xfrm>
            <a:off x="685800" y="1677987"/>
            <a:ext cx="3657600" cy="28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6" name="Google Shape;236;p47"/>
          <p:cNvSpPr txBox="1">
            <a:spLocks noGrp="1"/>
          </p:cNvSpPr>
          <p:nvPr>
            <p:ph type="body" idx="3"/>
          </p:nvPr>
        </p:nvSpPr>
        <p:spPr>
          <a:xfrm rot="-5400000">
            <a:off x="7862312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7" name="Google Shape;237;p47"/>
          <p:cNvSpPr txBox="1">
            <a:spLocks noGrp="1"/>
          </p:cNvSpPr>
          <p:nvPr>
            <p:ph type="title"/>
          </p:nvPr>
        </p:nvSpPr>
        <p:spPr>
          <a:xfrm>
            <a:off x="685800" y="678715"/>
            <a:ext cx="36576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Red/Gray Title Only">
  <p:cSld name="3_Red/Gray Title Only"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8"/>
          <p:cNvSpPr>
            <a:spLocks noGrp="1"/>
          </p:cNvSpPr>
          <p:nvPr>
            <p:ph type="pic" idx="2"/>
          </p:nvPr>
        </p:nvSpPr>
        <p:spPr>
          <a:xfrm>
            <a:off x="152400" y="153987"/>
            <a:ext cx="4419600" cy="4876799"/>
          </a:xfrm>
          <a:prstGeom prst="rect">
            <a:avLst/>
          </a:prstGeom>
          <a:solidFill>
            <a:srgbClr val="E7E7E5"/>
          </a:solidFill>
          <a:ln>
            <a:noFill/>
          </a:ln>
        </p:spPr>
      </p:sp>
      <p:sp>
        <p:nvSpPr>
          <p:cNvPr id="240" name="Google Shape;240;p4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2" name="Google Shape;242;p48"/>
          <p:cNvSpPr txBox="1">
            <a:spLocks noGrp="1"/>
          </p:cNvSpPr>
          <p:nvPr>
            <p:ph type="body" idx="1"/>
          </p:nvPr>
        </p:nvSpPr>
        <p:spPr>
          <a:xfrm rot="-5400000">
            <a:off x="3442713" y="1098609"/>
            <a:ext cx="207391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marL="457200" lvl="0" indent="-228600" algn="r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rgbClr val="FFFFFF"/>
              </a:buClr>
              <a:buSzPts val="600"/>
              <a:buNone/>
              <a:defRPr sz="6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4877104" y="2188567"/>
            <a:ext cx="3885896" cy="837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7B9"/>
              </a:buClr>
              <a:buSzPts val="4400"/>
              <a:buFont typeface="Calibri"/>
              <a:buNone/>
              <a:defRPr>
                <a:solidFill>
                  <a:srgbClr val="0067B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ctrTitle"/>
          </p:nvPr>
        </p:nvSpPr>
        <p:spPr>
          <a:xfrm>
            <a:off x="685800" y="1610641"/>
            <a:ext cx="7772400" cy="111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subTitle" idx="1"/>
          </p:nvPr>
        </p:nvSpPr>
        <p:spPr>
          <a:xfrm>
            <a:off x="1371600" y="2938039"/>
            <a:ext cx="6400800" cy="1324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title"/>
          </p:nvPr>
        </p:nvSpPr>
        <p:spPr>
          <a:xfrm>
            <a:off x="722313" y="3331698"/>
            <a:ext cx="7772400" cy="1029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722313" y="2197532"/>
            <a:ext cx="7772400" cy="1134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457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2"/>
          </p:nvPr>
        </p:nvSpPr>
        <p:spPr>
          <a:xfrm>
            <a:off x="4648200" y="914540"/>
            <a:ext cx="4038600" cy="258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1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2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457200" y="1209781"/>
            <a:ext cx="8229600" cy="3421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3124200" y="4805522"/>
            <a:ext cx="2895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1"/>
          <p:cNvPicPr preferRelativeResize="0"/>
          <p:nvPr/>
        </p:nvPicPr>
        <p:blipFill rotWithShape="1">
          <a:blip r:embed="rId3">
            <a:alphaModFix/>
          </a:blip>
          <a:srcRect l="41851" r="10904" b="28371"/>
          <a:stretch/>
        </p:blipFill>
        <p:spPr>
          <a:xfrm>
            <a:off x="4354975" y="46879"/>
            <a:ext cx="4728604" cy="1317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" descr="D:\eu\serviciu\Checchi\documente de proiect\Brand book\logo\USAID_Horiz_Romanian\Web_and_Print_RGB\USAID_Horiz_Romanian_RGB_2-Color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3479836" cy="1411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1"/>
          <p:cNvSpPr txBox="1"/>
          <p:nvPr/>
        </p:nvSpPr>
        <p:spPr>
          <a:xfrm>
            <a:off x="0" y="2031221"/>
            <a:ext cx="4866000" cy="1200600"/>
          </a:xfrm>
          <a:prstGeom prst="rect">
            <a:avLst/>
          </a:prstGeom>
          <a:solidFill>
            <a:srgbClr val="651D32"/>
          </a:solidFill>
          <a:ln>
            <a:noFill/>
          </a:ln>
        </p:spPr>
        <p:txBody>
          <a:bodyPr spcFirstLastPara="1" wrap="square" lIns="90000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Performanța Judecătoriei Ungheni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01 ianuarie – 3</a:t>
            </a:r>
            <a:r>
              <a:rPr lang="en-US" sz="1800" b="1">
                <a:solidFill>
                  <a:schemeClr val="lt1"/>
                </a:solidFill>
              </a:rPr>
              <a:t>0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>
                <a:solidFill>
                  <a:schemeClr val="lt1"/>
                </a:solidFill>
              </a:rPr>
              <a:t>iunie</a:t>
            </a: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202</a:t>
            </a:r>
            <a:r>
              <a:rPr lang="en-US" sz="1800" b="1">
                <a:solidFill>
                  <a:schemeClr val="lt1"/>
                </a:solidFill>
              </a:rPr>
              <a:t>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1" name="Google Shape;25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12229" y="925286"/>
            <a:ext cx="3338125" cy="42594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0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7/12/2023</a:t>
            </a:r>
            <a:endParaRPr dirty="0"/>
          </a:p>
        </p:txBody>
      </p:sp>
      <p:sp>
        <p:nvSpPr>
          <p:cNvPr id="326" name="Google Shape;326;p10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FOOTER GOES HERE</a:t>
            </a:r>
            <a:endParaRPr/>
          </a:p>
        </p:txBody>
      </p:sp>
      <p:sp>
        <p:nvSpPr>
          <p:cNvPr id="327" name="Google Shape;327;p10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28" name="Google Shape;328;p1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9050" y="127100"/>
            <a:ext cx="7324224" cy="454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1"/>
          <p:cNvSpPr txBox="1"/>
          <p:nvPr/>
        </p:nvSpPr>
        <p:spPr>
          <a:xfrm>
            <a:off x="1935523" y="-76832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ro-RO" sz="36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lang="ro-RO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11"/>
          <p:cNvSpPr/>
          <p:nvPr/>
        </p:nvSpPr>
        <p:spPr>
          <a:xfrm>
            <a:off x="100852" y="1047741"/>
            <a:ext cx="8639735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+mj-lt"/>
              <a:buAutoNum type="arabicPeriod"/>
            </a:pPr>
            <a:r>
              <a:rPr lang="ro-RO" sz="1600" dirty="0">
                <a:latin typeface="Arial"/>
                <a:cs typeface="Arial"/>
              </a:rPr>
              <a:t>Î</a:t>
            </a:r>
            <a:r>
              <a:rPr lang="ro" sz="1600" dirty="0">
                <a:latin typeface="Arial"/>
                <a:ea typeface="+mn-lt"/>
                <a:cs typeface="+mn-lt"/>
              </a:rPr>
              <a:t>n perioada </a:t>
            </a:r>
            <a:r>
              <a:rPr lang="ro" sz="1600" b="1" dirty="0">
                <a:latin typeface="Arial"/>
                <a:ea typeface="+mn-lt"/>
                <a:cs typeface="+mn-lt"/>
              </a:rPr>
              <a:t>ianuarie-iunie 2023</a:t>
            </a:r>
            <a:r>
              <a:rPr lang="ro" sz="1600" dirty="0">
                <a:latin typeface="Arial"/>
                <a:ea typeface="+mn-lt"/>
                <a:cs typeface="+mn-lt"/>
              </a:rPr>
              <a:t>, numărul total al dosarelor noi a crescut cu 8,6% față de </a:t>
            </a:r>
            <a:r>
              <a:rPr lang="ro" sz="1600" b="1" dirty="0">
                <a:latin typeface="Arial"/>
                <a:ea typeface="+mn-lt"/>
                <a:cs typeface="+mn-lt"/>
              </a:rPr>
              <a:t>aceeași perioadă a anului 2022</a:t>
            </a:r>
            <a:r>
              <a:rPr lang="ro" sz="1600" dirty="0">
                <a:latin typeface="Arial"/>
                <a:ea typeface="+mn-lt"/>
                <a:cs typeface="+mn-lt"/>
              </a:rPr>
              <a:t>. </a:t>
            </a:r>
            <a:r>
              <a:rPr lang="ro" sz="1600" dirty="0">
                <a:ea typeface="+mn-lt"/>
                <a:cs typeface="+mn-lt"/>
              </a:rPr>
              <a:t>Totodată</a:t>
            </a:r>
            <a:r>
              <a:rPr lang="ro" sz="1600" dirty="0">
                <a:latin typeface="Arial"/>
                <a:ea typeface="+mn-lt"/>
                <a:cs typeface="+mn-lt"/>
              </a:rPr>
              <a:t>, numărul dosarelor penale noi a scăzut cu 5%.</a:t>
            </a:r>
          </a:p>
          <a:p>
            <a:pPr marL="342900" indent="-342900" algn="just">
              <a:buSzPts val="1600"/>
              <a:buFont typeface="+mj-lt"/>
              <a:buAutoNum type="arabicPeriod"/>
            </a:pPr>
            <a:r>
              <a:rPr lang="ro" sz="1600" dirty="0">
                <a:latin typeface="Arial"/>
                <a:ea typeface="+mn-lt"/>
                <a:cs typeface="+mn-lt"/>
              </a:rPr>
              <a:t>Numărul dosarelor încheiate a crescut cu 14%. Totodată, numărul dosarelor penale încheiate a scăzut cu 3,5%. Un judecător a încheiat în mediu 55 de dosare pe lună (3 643 de dosare examinate / 11 judecători / 6 luni).</a:t>
            </a:r>
          </a:p>
          <a:p>
            <a:pPr marL="342900" indent="-342900" algn="just">
              <a:buSzPts val="1600"/>
              <a:buFont typeface="+mj-lt"/>
              <a:buAutoNum type="arabicPeriod"/>
            </a:pPr>
            <a:r>
              <a:rPr lang="ro" sz="1600" dirty="0">
                <a:ea typeface="+mn-lt"/>
                <a:cs typeface="+mn-lt"/>
              </a:rPr>
              <a:t>Rata de soluționare a dosarelor a crescut de la 101% la 106% (ținta pentru 2023 – 100%), creșterea fiind atestată pentru toate categoriile de dosare.</a:t>
            </a:r>
          </a:p>
          <a:p>
            <a:pPr marL="342900" indent="-342900" algn="just">
              <a:buSzPts val="1600"/>
              <a:buFont typeface="+mj-lt"/>
              <a:buAutoNum type="arabicPeriod"/>
            </a:pPr>
            <a:r>
              <a:rPr lang="ro" sz="1600" dirty="0">
                <a:latin typeface="Arial"/>
                <a:ea typeface="+mn-lt"/>
                <a:cs typeface="+mn-lt"/>
              </a:rPr>
              <a:t>Ponderea dosarelor examinate mai mult de 3 ani a rămas constantă (3%).</a:t>
            </a:r>
          </a:p>
          <a:p>
            <a:pPr marL="342900" indent="-342900" algn="just">
              <a:buSzPts val="1600"/>
              <a:buFont typeface="+mj-lt"/>
              <a:buAutoNum type="arabicPeriod"/>
            </a:pPr>
            <a:r>
              <a:rPr lang="ro" sz="1600" dirty="0">
                <a:ea typeface="+mn-lt"/>
                <a:cs typeface="+mn-lt"/>
              </a:rPr>
              <a:t>Durata de lichidare a stocului de cauze pendinte a scăzut de la 170 la 133 de zile (ținta pentru 2023 – 120 de zile), scăderea fiind atestată pentru toate categoriile de dosare.</a:t>
            </a:r>
            <a:endParaRPr lang="ro" sz="1600" dirty="0">
              <a:latin typeface="Arial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2"/>
          <p:cNvSpPr txBox="1"/>
          <p:nvPr/>
        </p:nvSpPr>
        <p:spPr>
          <a:xfrm>
            <a:off x="1898350" y="219004"/>
            <a:ext cx="527295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Concluzii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2"/>
          <p:cNvSpPr/>
          <p:nvPr/>
        </p:nvSpPr>
        <p:spPr>
          <a:xfrm>
            <a:off x="338675" y="1224275"/>
            <a:ext cx="86013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indent="-285750" algn="just">
              <a:buFont typeface="+mj-lt"/>
              <a:buAutoNum type="arabicPeriod"/>
            </a:pPr>
            <a:r>
              <a:rPr lang="ro-RO" sz="1600" dirty="0">
                <a:latin typeface="Arial"/>
                <a:cs typeface="Arial"/>
              </a:rPr>
              <a:t>R</a:t>
            </a:r>
            <a:r>
              <a:rPr lang="ro" sz="1600" dirty="0">
                <a:latin typeface="Arial"/>
                <a:ea typeface="+mn-lt"/>
                <a:cs typeface="+mn-lt"/>
              </a:rPr>
              <a:t>ata soluțiilor pronunțate după prima ședință de judecată a </a:t>
            </a:r>
            <a:r>
              <a:rPr lang="ro" sz="1600" dirty="0">
                <a:ea typeface="+mn-lt"/>
                <a:cs typeface="+mn-lt"/>
              </a:rPr>
              <a:t>crescut</a:t>
            </a:r>
            <a:r>
              <a:rPr lang="ro" sz="1600" dirty="0">
                <a:latin typeface="Arial"/>
                <a:ea typeface="+mn-lt"/>
                <a:cs typeface="+mn-lt"/>
              </a:rPr>
              <a:t> de la 66% la 70% (ținta pentru 2023 – 75%), însă creșterea s-a datorat doar ratei în dosare contravenționale.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ro" sz="1600" dirty="0">
                <a:latin typeface="Arial"/>
                <a:ea typeface="+mn-lt"/>
                <a:cs typeface="+mn-lt"/>
              </a:rPr>
              <a:t>Rata amânărilor a crescut de la 23% la 28% (ținta pentru 2023 – 10%). Rata amânărilor a crescut în dosare civile și penale, iar în dosare contravenționale a rămas aceeași.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ro" sz="1600" dirty="0">
                <a:ea typeface="+mn-lt"/>
                <a:cs typeface="+mn-lt"/>
              </a:rPr>
              <a:t>Rata apelurilor/recursurilor a scăzut de la 8% la 7%. Cea mai semnificativă scădere s-a atestat în dosare penale (de la 32% la 22%).</a:t>
            </a:r>
          </a:p>
          <a:p>
            <a:pPr marL="285750" indent="-285750" algn="just">
              <a:buFont typeface="+mj-lt"/>
              <a:buAutoNum type="arabicPeriod"/>
            </a:pPr>
            <a:r>
              <a:rPr lang="ro" sz="1600" dirty="0">
                <a:latin typeface="Arial"/>
                <a:ea typeface="+mn-lt"/>
                <a:cs typeface="+mn-lt"/>
              </a:rPr>
              <a:t>Rata hotărârilor casate a crescut de la 1,5% la 1,87%. Creșterea s-a datorat doar creșterii semnificative a ratei hotărârilor casate în dosare penale (de la 3,03% la 6,75%).</a:t>
            </a:r>
          </a:p>
          <a:p>
            <a:pPr marL="285750" indent="-285750" algn="just">
              <a:buFont typeface="+mj-lt"/>
              <a:buAutoNum type="arabicPeriod"/>
            </a:pPr>
            <a:endParaRPr sz="1600" b="0" i="0" u="none" strike="noStrike" cap="none" dirty="0">
              <a:solidFill>
                <a:schemeClr val="dk1"/>
              </a:solidFill>
              <a:highlight>
                <a:srgbClr val="FF99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3"/>
          <p:cNvSpPr txBox="1"/>
          <p:nvPr/>
        </p:nvSpPr>
        <p:spPr>
          <a:xfrm>
            <a:off x="433494" y="511494"/>
            <a:ext cx="82566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Acțiuni prioritare </a:t>
            </a:r>
            <a:endParaRPr sz="36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13"/>
          <p:cNvSpPr txBox="1"/>
          <p:nvPr/>
        </p:nvSpPr>
        <p:spPr>
          <a:xfrm>
            <a:off x="538060" y="1651128"/>
            <a:ext cx="804750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ro-RO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Reducerea duratei de lichida</a:t>
            </a:r>
            <a:r>
              <a:rPr lang="ro-RO" sz="1600" dirty="0">
                <a:solidFill>
                  <a:schemeClr val="dk1"/>
                </a:solidFill>
              </a:rPr>
              <a:t>re a stocului de cauze civile și contravenționale pendinte.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Creșterea ponderii soluțiilor pronunțate după prima ședință de judecată în toate categoriile de dosare.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Reducerea ratei amânărilor în toate categoriile de dosare, în special în dosare penale.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ro-RO" sz="1600" dirty="0">
                <a:solidFill>
                  <a:schemeClr val="dk1"/>
                </a:solidFill>
              </a:rPr>
              <a:t>Reducerea ratei hotărârilor casate în dosare penale.</a:t>
            </a: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endParaRPr lang="ro-RO" sz="1600" dirty="0">
              <a:solidFill>
                <a:schemeClr val="dk1"/>
              </a:solidFill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endParaRPr sz="1600" b="0" i="0" u="none" strike="noStrike" cap="none" dirty="0">
              <a:solidFill>
                <a:schemeClr val="dk1"/>
              </a:solidFill>
              <a:highlight>
                <a:srgbClr val="00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7/12/2023</a:t>
            </a:r>
            <a:endParaRPr dirty="0"/>
          </a:p>
        </p:txBody>
      </p:sp>
      <p:sp>
        <p:nvSpPr>
          <p:cNvPr id="257" name="Google Shape;257;p2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94546" y="230326"/>
            <a:ext cx="6101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ro-RO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 înregistrate în 2023</a:t>
            </a:r>
          </a:p>
        </p:txBody>
      </p:sp>
      <p:pic>
        <p:nvPicPr>
          <p:cNvPr id="259" name="Google Shape;259;p2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550" y="1589691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545554"/>
            <a:ext cx="4408451" cy="2755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7/12/2023</a:t>
            </a:r>
            <a:endParaRPr dirty="0"/>
          </a:p>
        </p:txBody>
      </p:sp>
      <p:sp>
        <p:nvSpPr>
          <p:cNvPr id="266" name="Google Shape;266;p3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267" name="Google Shape;267;p3"/>
          <p:cNvSpPr txBox="1"/>
          <p:nvPr/>
        </p:nvSpPr>
        <p:spPr>
          <a:xfrm>
            <a:off x="1594546" y="230116"/>
            <a:ext cx="6101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600"/>
              <a:buFont typeface="Calibri"/>
              <a:buNone/>
            </a:pPr>
            <a:r>
              <a:rPr lang="en-US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Dosare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încheiate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36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sz="3600" b="1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3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57616"/>
            <a:ext cx="426720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209991"/>
            <a:ext cx="44196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7/12/2023</a:t>
            </a:r>
            <a:endParaRPr sz="600" dirty="0"/>
          </a:p>
        </p:txBody>
      </p:sp>
      <p:sp>
        <p:nvSpPr>
          <p:cNvPr id="275" name="Google Shape;275;p4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4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723729" y="558817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Volumul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muncă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în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2023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97350" y="1176517"/>
            <a:ext cx="5625154" cy="3515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Rata de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soluționare</a:t>
            </a:r>
            <a:r>
              <a:rPr lang="en-US" sz="44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44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dosarelor</a:t>
            </a:r>
            <a:endParaRPr sz="44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5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7/12/2023</a:t>
            </a:r>
            <a:endParaRPr dirty="0"/>
          </a:p>
        </p:txBody>
      </p:sp>
      <p:sp>
        <p:nvSpPr>
          <p:cNvPr id="284" name="Google Shape;284;p5"/>
          <p:cNvSpPr txBox="1">
            <a:spLocks noGrp="1"/>
          </p:cNvSpPr>
          <p:nvPr>
            <p:ph type="sldNum" idx="12"/>
          </p:nvPr>
        </p:nvSpPr>
        <p:spPr>
          <a:xfrm>
            <a:off x="6553200" y="4805521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pic>
        <p:nvPicPr>
          <p:cNvPr id="285" name="Google Shape;285;p5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50" y="1592274"/>
            <a:ext cx="4267199" cy="274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5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99" y="1569323"/>
            <a:ext cx="4386151" cy="2790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Lichidarea stocului de cauze pendinte</a:t>
            </a:r>
            <a:endParaRPr sz="4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7/12/2023</a:t>
            </a:r>
            <a:endParaRPr dirty="0"/>
          </a:p>
        </p:txBody>
      </p:sp>
      <p:sp>
        <p:nvSpPr>
          <p:cNvPr id="293" name="Google Shape;293;p6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294" name="Google Shape;294;p6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73625"/>
            <a:ext cx="4267201" cy="276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1" y="1373835"/>
            <a:ext cx="4419600" cy="276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7"/>
          <p:cNvSpPr txBox="1"/>
          <p:nvPr/>
        </p:nvSpPr>
        <p:spPr>
          <a:xfrm>
            <a:off x="457200" y="207631"/>
            <a:ext cx="8229600" cy="86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Soluții după prima ședință </a:t>
            </a:r>
            <a:endParaRPr sz="36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dt" idx="10"/>
          </p:nvPr>
        </p:nvSpPr>
        <p:spPr>
          <a:xfrm>
            <a:off x="457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7/12/2023</a:t>
            </a:r>
            <a:endParaRPr dirty="0"/>
          </a:p>
        </p:txBody>
      </p:sp>
      <p:sp>
        <p:nvSpPr>
          <p:cNvPr id="302" name="Google Shape;302;p7"/>
          <p:cNvSpPr txBox="1">
            <a:spLocks noGrp="1"/>
          </p:cNvSpPr>
          <p:nvPr>
            <p:ph type="sldNum" idx="12"/>
          </p:nvPr>
        </p:nvSpPr>
        <p:spPr>
          <a:xfrm>
            <a:off x="6553200" y="4805522"/>
            <a:ext cx="2133600" cy="276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303" name="Google Shape;303;p7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4160"/>
            <a:ext cx="4478866" cy="279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7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7116" y="1304235"/>
            <a:ext cx="4207934" cy="2629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8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/>
              <a:t>7/12/2023</a:t>
            </a:r>
            <a:endParaRPr sz="600" dirty="0"/>
          </a:p>
        </p:txBody>
      </p:sp>
      <p:sp>
        <p:nvSpPr>
          <p:cNvPr id="310" name="Google Shape;310;p8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/>
              <a:t>8</a:t>
            </a:fld>
            <a:endParaRPr sz="600"/>
          </a:p>
        </p:txBody>
      </p:sp>
      <p:sp>
        <p:nvSpPr>
          <p:cNvPr id="311" name="Google Shape;311;p8"/>
          <p:cNvSpPr txBox="1"/>
          <p:nvPr/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2400"/>
              <a:buFont typeface="Calibri"/>
              <a:buNone/>
            </a:pP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Rata </a:t>
            </a:r>
            <a:r>
              <a:rPr lang="en-US" sz="4400" b="1" i="0" u="none" strike="noStrike" cap="none" dirty="0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amânărilor</a:t>
            </a:r>
            <a:r>
              <a:rPr lang="en-US" sz="4400" b="1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4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p8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53675"/>
            <a:ext cx="4191600" cy="280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8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6400" y="1377312"/>
            <a:ext cx="4495200" cy="280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"/>
          <p:cNvSpPr txBox="1">
            <a:spLocks noGrp="1"/>
          </p:cNvSpPr>
          <p:nvPr>
            <p:ph type="dt" idx="4294967295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600" dirty="0">
                <a:solidFill>
                  <a:srgbClr val="6C6463"/>
                </a:solidFill>
              </a:rPr>
              <a:t>7/12/2023</a:t>
            </a:r>
            <a:endParaRPr sz="600" dirty="0">
              <a:solidFill>
                <a:srgbClr val="6C6463"/>
              </a:solidFill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sldNum" idx="4294967295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en-US" sz="600">
                <a:solidFill>
                  <a:srgbClr val="6C6463"/>
                </a:solidFill>
              </a:rPr>
              <a:t>9</a:t>
            </a:fld>
            <a:endParaRPr sz="600">
              <a:solidFill>
                <a:srgbClr val="6C6463"/>
              </a:solidFill>
            </a:endParaRPr>
          </a:p>
        </p:txBody>
      </p:sp>
      <p:pic>
        <p:nvPicPr>
          <p:cNvPr id="320" name="Google Shape;320;p9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00" y="174700"/>
            <a:ext cx="7256125" cy="453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D151F96F061741A5FFA95FBD74E297" ma:contentTypeVersion="16" ma:contentTypeDescription="Create a new document." ma:contentTypeScope="" ma:versionID="6bcbcc7278d63907c397ea5b9f96aa0b">
  <xsd:schema xmlns:xsd="http://www.w3.org/2001/XMLSchema" xmlns:xs="http://www.w3.org/2001/XMLSchema" xmlns:p="http://schemas.microsoft.com/office/2006/metadata/properties" xmlns:ns2="7eb5a371-8493-4c79-a723-d46448af42cd" xmlns:ns3="91a2165f-0250-4d09-bd94-8bcf7a965c66" xmlns:ns4="9fd014b9-7515-4303-a08e-09df14380390" targetNamespace="http://schemas.microsoft.com/office/2006/metadata/properties" ma:root="true" ma:fieldsID="de49d19b087c1b1892408c0103044b6c" ns2:_="" ns3:_="" ns4:_="">
    <xsd:import namespace="7eb5a371-8493-4c79-a723-d46448af42cd"/>
    <xsd:import namespace="91a2165f-0250-4d09-bd94-8bcf7a965c66"/>
    <xsd:import namespace="9fd014b9-7515-4303-a08e-09df143803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b5a371-8493-4c79-a723-d46448af42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af5af0-9897-4793-b7e9-89496c0660b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a2165f-0250-4d09-bd94-8bcf7a965c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014b9-7515-4303-a08e-09df1438039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ad3f60a5-c36c-4abc-9eeb-b88d7dac2b0c}" ma:internalName="TaxCatchAll" ma:showField="CatchAllData" ma:web="91a2165f-0250-4d09-bd94-8bcf7a965c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d014b9-7515-4303-a08e-09df14380390" xsi:nil="true"/>
    <lcf76f155ced4ddcb4097134ff3c332f xmlns="7eb5a371-8493-4c79-a723-d46448af42c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7C279E7-843A-4212-835C-7D2F1574A1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B9244C4-CBBD-4F5B-9873-46D0762FA3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b5a371-8493-4c79-a723-d46448af42cd"/>
    <ds:schemaRef ds:uri="91a2165f-0250-4d09-bd94-8bcf7a965c66"/>
    <ds:schemaRef ds:uri="9fd014b9-7515-4303-a08e-09df1438039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9A43AB-D2B6-45E5-9742-0CE26BFC5CE1}">
  <ds:schemaRefs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9fd014b9-7515-4303-a08e-09df14380390"/>
    <ds:schemaRef ds:uri="7eb5a371-8493-4c79-a723-d46448af42cd"/>
    <ds:schemaRef ds:uri="91a2165f-0250-4d09-bd94-8bcf7a965c66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405</Words>
  <Application>Microsoft Office PowerPoint</Application>
  <PresentationFormat>Particularizare</PresentationFormat>
  <Paragraphs>46</Paragraphs>
  <Slides>13</Slides>
  <Notes>13</Notes>
  <HiddenSlides>0</HiddenSlides>
  <MMClips>0</MMClips>
  <ScaleCrop>false</ScaleCrop>
  <HeadingPairs>
    <vt:vector size="6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7" baseType="lpstr">
      <vt:lpstr>Arial</vt:lpstr>
      <vt:lpstr>Gill Sans</vt:lpstr>
      <vt:lpstr>Calibri</vt:lpstr>
      <vt:lpstr>Office Theme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USAID</cp:lastModifiedBy>
  <cp:revision>5</cp:revision>
  <cp:lastPrinted>2023-07-07T11:41:13Z</cp:lastPrinted>
  <dcterms:created xsi:type="dcterms:W3CDTF">2017-03-16T17:43:27Z</dcterms:created>
  <dcterms:modified xsi:type="dcterms:W3CDTF">2024-04-11T11:41:06Z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