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59" r:id="rId5"/>
    <p:sldId id="324" r:id="rId6"/>
    <p:sldId id="325" r:id="rId7"/>
    <p:sldId id="384" r:id="rId8"/>
    <p:sldId id="417" r:id="rId9"/>
    <p:sldId id="419" r:id="rId10"/>
    <p:sldId id="406" r:id="rId11"/>
    <p:sldId id="422" r:id="rId12"/>
    <p:sldId id="423" r:id="rId13"/>
    <p:sldId id="424" r:id="rId14"/>
    <p:sldId id="413" r:id="rId15"/>
    <p:sldId id="425" r:id="rId16"/>
    <p:sldId id="393" r:id="rId17"/>
    <p:sldId id="426" r:id="rId18"/>
    <p:sldId id="399" r:id="rId19"/>
    <p:sldId id="420" r:id="rId20"/>
    <p:sldId id="400" r:id="rId21"/>
    <p:sldId id="408" r:id="rId22"/>
    <p:sldId id="402" r:id="rId23"/>
    <p:sldId id="371" r:id="rId24"/>
    <p:sldId id="374" r:id="rId25"/>
    <p:sldId id="375" r:id="rId26"/>
    <p:sldId id="376" r:id="rId27"/>
    <p:sldId id="378" r:id="rId28"/>
    <p:sldId id="416" r:id="rId29"/>
    <p:sldId id="427" r:id="rId30"/>
    <p:sldId id="430" r:id="rId31"/>
    <p:sldId id="429" r:id="rId32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FB3"/>
    <a:srgbClr val="E7E7E5"/>
    <a:srgbClr val="FFFFFF"/>
    <a:srgbClr val="0067B9"/>
    <a:srgbClr val="002F6C"/>
    <a:srgbClr val="6C6463"/>
    <a:srgbClr val="CFCDC9"/>
    <a:srgbClr val="BA0C2F"/>
    <a:srgbClr val="651D32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5006" autoAdjust="0"/>
  </p:normalViewPr>
  <p:slideViewPr>
    <p:cSldViewPr snapToGrid="0" snapToObjects="1">
      <p:cViewPr varScale="1">
        <p:scale>
          <a:sx n="107" d="100"/>
          <a:sy n="107" d="100"/>
        </p:scale>
        <p:origin x="802" y="7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ilicenco" userId="e7c9d56d-fb17-479c-b198-9d4eba764723" providerId="ADAL" clId="{52096B45-7DEC-4A49-8F1B-98B4F6A2EAC1}"/>
    <pc:docChg chg="modSld">
      <pc:chgData name="Stefan Milicenco" userId="e7c9d56d-fb17-479c-b198-9d4eba764723" providerId="ADAL" clId="{52096B45-7DEC-4A49-8F1B-98B4F6A2EAC1}" dt="2022-07-14T08:52:33.200" v="38" actId="20577"/>
      <pc:docMkLst>
        <pc:docMk/>
      </pc:docMkLst>
      <pc:sldChg chg="modSp mod">
        <pc:chgData name="Stefan Milicenco" userId="e7c9d56d-fb17-479c-b198-9d4eba764723" providerId="ADAL" clId="{52096B45-7DEC-4A49-8F1B-98B4F6A2EAC1}" dt="2022-07-13T05:38:43.851" v="1" actId="20577"/>
        <pc:sldMkLst>
          <pc:docMk/>
          <pc:sldMk cId="1004491885" sldId="384"/>
        </pc:sldMkLst>
        <pc:spChg chg="mod">
          <ac:chgData name="Stefan Milicenco" userId="e7c9d56d-fb17-479c-b198-9d4eba764723" providerId="ADAL" clId="{52096B45-7DEC-4A49-8F1B-98B4F6A2EAC1}" dt="2022-07-13T05:38:43.851" v="1" actId="20577"/>
          <ac:spMkLst>
            <pc:docMk/>
            <pc:sldMk cId="1004491885" sldId="384"/>
            <ac:spMk id="6" creationId="{E487DA63-7411-4983-84AF-2153D8DF4684}"/>
          </ac:spMkLst>
        </pc:spChg>
      </pc:sldChg>
      <pc:sldChg chg="modSp mod">
        <pc:chgData name="Stefan Milicenco" userId="e7c9d56d-fb17-479c-b198-9d4eba764723" providerId="ADAL" clId="{52096B45-7DEC-4A49-8F1B-98B4F6A2EAC1}" dt="2022-07-14T08:52:33.200" v="38" actId="20577"/>
        <pc:sldMkLst>
          <pc:docMk/>
          <pc:sldMk cId="261825565" sldId="425"/>
        </pc:sldMkLst>
        <pc:spChg chg="mod">
          <ac:chgData name="Stefan Milicenco" userId="e7c9d56d-fb17-479c-b198-9d4eba764723" providerId="ADAL" clId="{52096B45-7DEC-4A49-8F1B-98B4F6A2EAC1}" dt="2022-07-14T08:52:33.200" v="38" actId="20577"/>
          <ac:spMkLst>
            <pc:docMk/>
            <pc:sldMk cId="261825565" sldId="425"/>
            <ac:spMk id="8" creationId="{DEBCEB82-918E-44BA-B232-A87655D1993C}"/>
          </ac:spMkLst>
        </pc:spChg>
      </pc:sldChg>
    </pc:docChg>
  </pc:docChgLst>
  <pc:docChgLst>
    <pc:chgData name="Gabriel Mitablinda" userId="S::gmitablinda@dexisonline.com::8e0874c8-f4fd-41c2-910d-29080e1f9f73" providerId="AD" clId="Web-{D0DC75A3-0F85-26FB-2BCF-2851B8EB8ED8}"/>
    <pc:docChg chg="modSld">
      <pc:chgData name="Gabriel Mitablinda" userId="S::gmitablinda@dexisonline.com::8e0874c8-f4fd-41c2-910d-29080e1f9f73" providerId="AD" clId="Web-{D0DC75A3-0F85-26FB-2BCF-2851B8EB8ED8}" dt="2022-06-29T07:06:27.487" v="4" actId="20577"/>
      <pc:docMkLst>
        <pc:docMk/>
      </pc:docMkLst>
      <pc:sldChg chg="modSp">
        <pc:chgData name="Gabriel Mitablinda" userId="S::gmitablinda@dexisonline.com::8e0874c8-f4fd-41c2-910d-29080e1f9f73" providerId="AD" clId="Web-{D0DC75A3-0F85-26FB-2BCF-2851B8EB8ED8}" dt="2022-06-29T07:06:27.487" v="4" actId="20577"/>
        <pc:sldMkLst>
          <pc:docMk/>
          <pc:sldMk cId="278475822" sldId="324"/>
        </pc:sldMkLst>
        <pc:spChg chg="mod">
          <ac:chgData name="Gabriel Mitablinda" userId="S::gmitablinda@dexisonline.com::8e0874c8-f4fd-41c2-910d-29080e1f9f73" providerId="AD" clId="Web-{D0DC75A3-0F85-26FB-2BCF-2851B8EB8ED8}" dt="2022-06-29T07:06:27.487" v="4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">
        <pc:chgData name="Gabriel Mitablinda" userId="S::gmitablinda@dexisonline.com::8e0874c8-f4fd-41c2-910d-29080e1f9f73" providerId="AD" clId="Web-{D0DC75A3-0F85-26FB-2BCF-2851B8EB8ED8}" dt="2022-06-29T07:06:27.409" v="2" actId="20577"/>
        <pc:sldMkLst>
          <pc:docMk/>
          <pc:sldMk cId="1512415350" sldId="359"/>
        </pc:sldMkLst>
        <pc:spChg chg="mod">
          <ac:chgData name="Gabriel Mitablinda" userId="S::gmitablinda@dexisonline.com::8e0874c8-f4fd-41c2-910d-29080e1f9f73" providerId="AD" clId="Web-{D0DC75A3-0F85-26FB-2BCF-2851B8EB8ED8}" dt="2022-06-29T07:06:27.409" v="2" actId="20577"/>
          <ac:spMkLst>
            <pc:docMk/>
            <pc:sldMk cId="1512415350" sldId="359"/>
            <ac:spMk id="9" creationId="{51D5FA94-597E-4C56-AB32-31AA0A628D03}"/>
          </ac:spMkLst>
        </pc:spChg>
      </pc:sldChg>
    </pc:docChg>
  </pc:docChgLst>
  <pc:docChgLst>
    <pc:chgData name="Gabriel Mitablinda" userId="8e0874c8-f4fd-41c2-910d-29080e1f9f73" providerId="ADAL" clId="{C511FCCA-B41F-40F2-87C0-F5A402C3C08F}"/>
    <pc:docChg chg="delSld modSld">
      <pc:chgData name="Gabriel Mitablinda" userId="8e0874c8-f4fd-41c2-910d-29080e1f9f73" providerId="ADAL" clId="{C511FCCA-B41F-40F2-87C0-F5A402C3C08F}" dt="2022-04-15T09:35:03.165" v="30" actId="20577"/>
      <pc:docMkLst>
        <pc:docMk/>
      </pc:docMkLst>
      <pc:sldChg chg="del">
        <pc:chgData name="Gabriel Mitablinda" userId="8e0874c8-f4fd-41c2-910d-29080e1f9f73" providerId="ADAL" clId="{C511FCCA-B41F-40F2-87C0-F5A402C3C08F}" dt="2022-04-12T13:21:04.772" v="0" actId="2696"/>
        <pc:sldMkLst>
          <pc:docMk/>
          <pc:sldMk cId="4115394870" sldId="400"/>
        </pc:sldMkLst>
      </pc:sldChg>
      <pc:sldChg chg="modSp mod">
        <pc:chgData name="Gabriel Mitablinda" userId="8e0874c8-f4fd-41c2-910d-29080e1f9f73" providerId="ADAL" clId="{C511FCCA-B41F-40F2-87C0-F5A402C3C08F}" dt="2022-04-15T09:35:03.165" v="30" actId="20577"/>
        <pc:sldMkLst>
          <pc:docMk/>
          <pc:sldMk cId="1653447600" sldId="407"/>
        </pc:sldMkLst>
        <pc:spChg chg="mod">
          <ac:chgData name="Gabriel Mitablinda" userId="8e0874c8-f4fd-41c2-910d-29080e1f9f73" providerId="ADAL" clId="{C511FCCA-B41F-40F2-87C0-F5A402C3C08F}" dt="2022-04-15T09:35:03.165" v="30" actId="20577"/>
          <ac:spMkLst>
            <pc:docMk/>
            <pc:sldMk cId="1653447600" sldId="407"/>
            <ac:spMk id="5" creationId="{E837AB28-36CC-44D9-85BC-22D8DC242CE9}"/>
          </ac:spMkLst>
        </pc:spChg>
      </pc:sldChg>
      <pc:sldChg chg="modSp mod">
        <pc:chgData name="Gabriel Mitablinda" userId="8e0874c8-f4fd-41c2-910d-29080e1f9f73" providerId="ADAL" clId="{C511FCCA-B41F-40F2-87C0-F5A402C3C08F}" dt="2022-04-15T04:52:08.480" v="6" actId="20577"/>
        <pc:sldMkLst>
          <pc:docMk/>
          <pc:sldMk cId="3957100147" sldId="409"/>
        </pc:sldMkLst>
        <pc:spChg chg="mod">
          <ac:chgData name="Gabriel Mitablinda" userId="8e0874c8-f4fd-41c2-910d-29080e1f9f73" providerId="ADAL" clId="{C511FCCA-B41F-40F2-87C0-F5A402C3C08F}" dt="2022-04-15T04:52:08.480" v="6" actId="20577"/>
          <ac:spMkLst>
            <pc:docMk/>
            <pc:sldMk cId="3957100147" sldId="409"/>
            <ac:spMk id="5" creationId="{E837AB28-36CC-44D9-85BC-22D8DC242CE9}"/>
          </ac:spMkLst>
        </pc:spChg>
      </pc:sldChg>
      <pc:sldChg chg="modSp mod">
        <pc:chgData name="Gabriel Mitablinda" userId="8e0874c8-f4fd-41c2-910d-29080e1f9f73" providerId="ADAL" clId="{C511FCCA-B41F-40F2-87C0-F5A402C3C08F}" dt="2022-04-12T13:23:19.238" v="3" actId="20577"/>
        <pc:sldMkLst>
          <pc:docMk/>
          <pc:sldMk cId="252568322" sldId="415"/>
        </pc:sldMkLst>
        <pc:spChg chg="mod">
          <ac:chgData name="Gabriel Mitablinda" userId="8e0874c8-f4fd-41c2-910d-29080e1f9f73" providerId="ADAL" clId="{C511FCCA-B41F-40F2-87C0-F5A402C3C08F}" dt="2022-04-12T13:23:19.238" v="3" actId="20577"/>
          <ac:spMkLst>
            <pc:docMk/>
            <pc:sldMk cId="252568322" sldId="415"/>
            <ac:spMk id="7" creationId="{9F39636A-1005-4049-BF2D-D2F2F8DAF47C}"/>
          </ac:spMkLst>
        </pc:spChg>
      </pc:sldChg>
    </pc:docChg>
  </pc:docChgLst>
  <pc:docChgLst>
    <pc:chgData name="Stefan Milicenco" userId="S::smilicenco@dexisonline.com::e7c9d56d-fb17-479c-b198-9d4eba764723" providerId="AD" clId="Web-{6D3A37D4-BE17-7A6B-3569-A4F06A816088}"/>
    <pc:docChg chg="modSld">
      <pc:chgData name="Stefan Milicenco" userId="S::smilicenco@dexisonline.com::e7c9d56d-fb17-479c-b198-9d4eba764723" providerId="AD" clId="Web-{6D3A37D4-BE17-7A6B-3569-A4F06A816088}" dt="2022-07-12T14:39:03.779" v="78" actId="20577"/>
      <pc:docMkLst>
        <pc:docMk/>
      </pc:docMkLst>
      <pc:sldChg chg="addSp modSp">
        <pc:chgData name="Stefan Milicenco" userId="S::smilicenco@dexisonline.com::e7c9d56d-fb17-479c-b198-9d4eba764723" providerId="AD" clId="Web-{6D3A37D4-BE17-7A6B-3569-A4F06A816088}" dt="2022-07-12T14:38:25.388" v="75" actId="1076"/>
        <pc:sldMkLst>
          <pc:docMk/>
          <pc:sldMk cId="786150031" sldId="325"/>
        </pc:sldMkLst>
        <pc:picChg chg="add mod">
          <ac:chgData name="Stefan Milicenco" userId="S::smilicenco@dexisonline.com::e7c9d56d-fb17-479c-b198-9d4eba764723" providerId="AD" clId="Web-{6D3A37D4-BE17-7A6B-3569-A4F06A816088}" dt="2022-07-12T14:38:25.388" v="75" actId="1076"/>
          <ac:picMkLst>
            <pc:docMk/>
            <pc:sldMk cId="786150031" sldId="325"/>
            <ac:picMk id="2" creationId="{B810E61A-A6DA-4EBB-7537-A0A0168C4856}"/>
          </ac:picMkLst>
        </pc:picChg>
      </pc:sldChg>
      <pc:sldChg chg="modSp">
        <pc:chgData name="Stefan Milicenco" userId="S::smilicenco@dexisonline.com::e7c9d56d-fb17-479c-b198-9d4eba764723" providerId="AD" clId="Web-{6D3A37D4-BE17-7A6B-3569-A4F06A816088}" dt="2022-07-12T14:36:34.635" v="68" actId="20577"/>
        <pc:sldMkLst>
          <pc:docMk/>
          <pc:sldMk cId="654068136" sldId="413"/>
        </pc:sldMkLst>
        <pc:spChg chg="mod">
          <ac:chgData name="Stefan Milicenco" userId="S::smilicenco@dexisonline.com::e7c9d56d-fb17-479c-b198-9d4eba764723" providerId="AD" clId="Web-{6D3A37D4-BE17-7A6B-3569-A4F06A816088}" dt="2022-07-12T14:36:34.635" v="68" actId="20577"/>
          <ac:spMkLst>
            <pc:docMk/>
            <pc:sldMk cId="654068136" sldId="413"/>
            <ac:spMk id="7" creationId="{9F39636A-1005-4049-BF2D-D2F2F8DAF47C}"/>
          </ac:spMkLst>
        </pc:spChg>
      </pc:sldChg>
      <pc:sldChg chg="modSp">
        <pc:chgData name="Stefan Milicenco" userId="S::smilicenco@dexisonline.com::e7c9d56d-fb17-479c-b198-9d4eba764723" providerId="AD" clId="Web-{6D3A37D4-BE17-7A6B-3569-A4F06A816088}" dt="2022-07-12T14:39:03.779" v="78" actId="20577"/>
        <pc:sldMkLst>
          <pc:docMk/>
          <pc:sldMk cId="1107118819" sldId="430"/>
        </pc:sldMkLst>
        <pc:spChg chg="mod">
          <ac:chgData name="Stefan Milicenco" userId="S::smilicenco@dexisonline.com::e7c9d56d-fb17-479c-b198-9d4eba764723" providerId="AD" clId="Web-{6D3A37D4-BE17-7A6B-3569-A4F06A816088}" dt="2022-07-12T14:39:03.779" v="78" actId="20577"/>
          <ac:spMkLst>
            <pc:docMk/>
            <pc:sldMk cId="1107118819" sldId="430"/>
            <ac:spMk id="5" creationId="{FABC4886-D699-B5E2-1B0D-B62DDC817D51}"/>
          </ac:spMkLst>
        </pc:spChg>
      </pc:sldChg>
    </pc:docChg>
  </pc:docChgLst>
  <pc:docChgLst>
    <pc:chgData name="Gabriel Mitablinda" userId="8e0874c8-f4fd-41c2-910d-29080e1f9f73" providerId="ADAL" clId="{8E803AD4-5C66-4650-BCA6-FC376C946EA4}"/>
    <pc:docChg chg="undo redo custSel addSld delSld modSld">
      <pc:chgData name="Gabriel Mitablinda" userId="8e0874c8-f4fd-41c2-910d-29080e1f9f73" providerId="ADAL" clId="{8E803AD4-5C66-4650-BCA6-FC376C946EA4}" dt="2022-06-30T09:57:34.576" v="3161" actId="1076"/>
      <pc:docMkLst>
        <pc:docMk/>
      </pc:docMkLst>
      <pc:sldChg chg="modSp mod">
        <pc:chgData name="Gabriel Mitablinda" userId="8e0874c8-f4fd-41c2-910d-29080e1f9f73" providerId="ADAL" clId="{8E803AD4-5C66-4650-BCA6-FC376C946EA4}" dt="2022-06-29T11:54:57.279" v="40" actId="20577"/>
        <pc:sldMkLst>
          <pc:docMk/>
          <pc:sldMk cId="278475822" sldId="324"/>
        </pc:sldMkLst>
        <pc:spChg chg="mod">
          <ac:chgData name="Gabriel Mitablinda" userId="8e0874c8-f4fd-41c2-910d-29080e1f9f73" providerId="ADAL" clId="{8E803AD4-5C66-4650-BCA6-FC376C946EA4}" dt="2022-06-29T11:54:57.279" v="40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 mod">
        <pc:chgData name="Gabriel Mitablinda" userId="8e0874c8-f4fd-41c2-910d-29080e1f9f73" providerId="ADAL" clId="{8E803AD4-5C66-4650-BCA6-FC376C946EA4}" dt="2022-06-30T09:54:08.059" v="3090" actId="1076"/>
        <pc:sldMkLst>
          <pc:docMk/>
          <pc:sldMk cId="338037377" sldId="371"/>
        </pc:sldMkLst>
        <pc:graphicFrameChg chg="mod modGraphic">
          <ac:chgData name="Gabriel Mitablinda" userId="8e0874c8-f4fd-41c2-910d-29080e1f9f73" providerId="ADAL" clId="{8E803AD4-5C66-4650-BCA6-FC376C946EA4}" dt="2022-06-30T09:54:08.059" v="3090" actId="1076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50.887" v="3060" actId="20577"/>
        <pc:sldMkLst>
          <pc:docMk/>
          <pc:sldMk cId="2472316843" sldId="374"/>
        </pc:sldMkLst>
        <pc:graphicFrameChg chg="mod modGraphic">
          <ac:chgData name="Gabriel Mitablinda" userId="8e0874c8-f4fd-41c2-910d-29080e1f9f73" providerId="ADAL" clId="{8E803AD4-5C66-4650-BCA6-FC376C946EA4}" dt="2022-06-30T08:18:55.660" v="2100" actId="207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Gabriel Mitablinda" userId="8e0874c8-f4fd-41c2-910d-29080e1f9f73" providerId="ADAL" clId="{8E803AD4-5C66-4650-BCA6-FC376C946EA4}" dt="2022-06-30T09:46:50.887" v="3060" actId="2057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41.172" v="3055" actId="6549"/>
        <pc:sldMkLst>
          <pc:docMk/>
          <pc:sldMk cId="3467253268" sldId="375"/>
        </pc:sldMkLst>
        <pc:graphicFrameChg chg="mod modGraphic">
          <ac:chgData name="Gabriel Mitablinda" userId="8e0874c8-f4fd-41c2-910d-29080e1f9f73" providerId="ADAL" clId="{8E803AD4-5C66-4650-BCA6-FC376C946EA4}" dt="2022-06-30T09:46:41.172" v="3055" actId="6549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23.356" v="3046" actId="20577"/>
        <pc:sldMkLst>
          <pc:docMk/>
          <pc:sldMk cId="2889854804" sldId="376"/>
        </pc:sldMkLst>
        <pc:graphicFrameChg chg="mod modGraphic">
          <ac:chgData name="Gabriel Mitablinda" userId="8e0874c8-f4fd-41c2-910d-29080e1f9f73" providerId="ADAL" clId="{8E803AD4-5C66-4650-BCA6-FC376C946EA4}" dt="2022-06-30T09:46:23.356" v="3046" actId="2057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Gabriel Mitablinda" userId="8e0874c8-f4fd-41c2-910d-29080e1f9f73" providerId="ADAL" clId="{8E803AD4-5C66-4650-BCA6-FC376C946EA4}" dt="2022-06-30T09:46:19.032" v="3044" actId="6549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Gabriel Mitablinda" userId="8e0874c8-f4fd-41c2-910d-29080e1f9f73" providerId="ADAL" clId="{8E803AD4-5C66-4650-BCA6-FC376C946EA4}" dt="2022-06-30T09:46:56.292" v="3062" actId="6549"/>
        <pc:sldMkLst>
          <pc:docMk/>
          <pc:sldMk cId="2862054702" sldId="378"/>
        </pc:sldMkLst>
        <pc:graphicFrameChg chg="mod modGraphic">
          <ac:chgData name="Gabriel Mitablinda" userId="8e0874c8-f4fd-41c2-910d-29080e1f9f73" providerId="ADAL" clId="{8E803AD4-5C66-4650-BCA6-FC376C946EA4}" dt="2022-06-30T09:46:56.292" v="3062" actId="6549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modSp add mod">
        <pc:chgData name="Gabriel Mitablinda" userId="8e0874c8-f4fd-41c2-910d-29080e1f9f73" providerId="ADAL" clId="{8E803AD4-5C66-4650-BCA6-FC376C946EA4}" dt="2022-06-29T14:00:17.606" v="106"/>
        <pc:sldMkLst>
          <pc:docMk/>
          <pc:sldMk cId="1004491885" sldId="384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1004491885" sldId="384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4:00:17.606" v="106"/>
          <ac:spMkLst>
            <pc:docMk/>
            <pc:sldMk cId="1004491885" sldId="384"/>
            <ac:spMk id="6" creationId="{E487DA63-7411-4983-84AF-2153D8DF4684}"/>
          </ac:spMkLst>
        </pc:sp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69509910" sldId="388"/>
        </pc:sldMkLst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302381755" sldId="391"/>
        </pc:sldMkLst>
      </pc:sldChg>
      <pc:sldChg chg="modSp add del mod">
        <pc:chgData name="Gabriel Mitablinda" userId="8e0874c8-f4fd-41c2-910d-29080e1f9f73" providerId="ADAL" clId="{8E803AD4-5C66-4650-BCA6-FC376C946EA4}" dt="2022-06-30T09:55:15.215" v="3126" actId="20577"/>
        <pc:sldMkLst>
          <pc:docMk/>
          <pc:sldMk cId="881588305" sldId="393"/>
        </pc:sldMkLst>
        <pc:spChg chg="mod">
          <ac:chgData name="Gabriel Mitablinda" userId="8e0874c8-f4fd-41c2-910d-29080e1f9f73" providerId="ADAL" clId="{8E803AD4-5C66-4650-BCA6-FC376C946EA4}" dt="2022-06-30T09:55:15.215" v="3126" actId="20577"/>
          <ac:spMkLst>
            <pc:docMk/>
            <pc:sldMk cId="881588305" sldId="393"/>
            <ac:spMk id="8" creationId="{DEBCEB82-918E-44BA-B232-A87655D1993C}"/>
          </ac:spMkLst>
        </pc:spChg>
      </pc:sldChg>
      <pc:sldChg chg="modSp add del mod">
        <pc:chgData name="Gabriel Mitablinda" userId="8e0874c8-f4fd-41c2-910d-29080e1f9f73" providerId="ADAL" clId="{8E803AD4-5C66-4650-BCA6-FC376C946EA4}" dt="2022-06-29T14:03:28.933" v="180" actId="255"/>
        <pc:sldMkLst>
          <pc:docMk/>
          <pc:sldMk cId="535386090" sldId="399"/>
        </pc:sldMkLst>
        <pc:spChg chg="mod">
          <ac:chgData name="Gabriel Mitablinda" userId="8e0874c8-f4fd-41c2-910d-29080e1f9f73" providerId="ADAL" clId="{8E803AD4-5C66-4650-BCA6-FC376C946EA4}" dt="2022-06-29T14:03:28.933" v="180" actId="255"/>
          <ac:spMkLst>
            <pc:docMk/>
            <pc:sldMk cId="535386090" sldId="399"/>
            <ac:spMk id="7" creationId="{0AF31131-C95F-4147-9275-77E4360905BA}"/>
          </ac:spMkLst>
        </pc:spChg>
      </pc:sldChg>
      <pc:sldChg chg="modSp add mod">
        <pc:chgData name="Gabriel Mitablinda" userId="8e0874c8-f4fd-41c2-910d-29080e1f9f73" providerId="ADAL" clId="{8E803AD4-5C66-4650-BCA6-FC376C946EA4}" dt="2022-06-29T16:18:05.937" v="432" actId="20577"/>
        <pc:sldMkLst>
          <pc:docMk/>
          <pc:sldMk cId="4115394870" sldId="400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4115394870" sldId="400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6:18:05.937" v="432" actId="20577"/>
          <ac:spMkLst>
            <pc:docMk/>
            <pc:sldMk cId="4115394870" sldId="400"/>
            <ac:spMk id="7" creationId="{70B8F0E7-DD57-4B0E-BB82-076822449768}"/>
          </ac:spMkLst>
        </pc:spChg>
      </pc:sldChg>
      <pc:sldChg chg="modSp add del mod">
        <pc:chgData name="Gabriel Mitablinda" userId="8e0874c8-f4fd-41c2-910d-29080e1f9f73" providerId="ADAL" clId="{8E803AD4-5C66-4650-BCA6-FC376C946EA4}" dt="2022-06-30T07:15:09.216" v="1203" actId="20577"/>
        <pc:sldMkLst>
          <pc:docMk/>
          <pc:sldMk cId="3876838443" sldId="402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876838443" sldId="402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7:15:09.216" v="1203" actId="20577"/>
          <ac:spMkLst>
            <pc:docMk/>
            <pc:sldMk cId="3876838443" sldId="402"/>
            <ac:spMk id="8" creationId="{7ECA8366-847D-4886-8637-2B97D6647532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2427873949" sldId="403"/>
        </pc:sldMkLst>
      </pc:sldChg>
      <pc:sldChg chg="modSp add del">
        <pc:chgData name="Gabriel Mitablinda" userId="8e0874c8-f4fd-41c2-910d-29080e1f9f73" providerId="ADAL" clId="{8E803AD4-5C66-4650-BCA6-FC376C946EA4}" dt="2022-06-29T12:38:47.501" v="54" actId="47"/>
        <pc:sldMkLst>
          <pc:docMk/>
          <pc:sldMk cId="3962005123" sldId="404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962005123" sldId="404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962005123" sldId="404"/>
            <ac:spMk id="10" creationId="{948418DC-AF6E-484F-9D51-1D455DF4BBB5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256633094" sldId="405"/>
        </pc:sldMkLst>
      </pc:sldChg>
      <pc:sldChg chg="modSp add del mod">
        <pc:chgData name="Gabriel Mitablinda" userId="8e0874c8-f4fd-41c2-910d-29080e1f9f73" providerId="ADAL" clId="{8E803AD4-5C66-4650-BCA6-FC376C946EA4}" dt="2022-06-30T06:51:27.035" v="690" actId="27636"/>
        <pc:sldMkLst>
          <pc:docMk/>
          <pc:sldMk cId="1615922593" sldId="406"/>
        </pc:sldMkLst>
        <pc:spChg chg="mod">
          <ac:chgData name="Gabriel Mitablinda" userId="8e0874c8-f4fd-41c2-910d-29080e1f9f73" providerId="ADAL" clId="{8E803AD4-5C66-4650-BCA6-FC376C946EA4}" dt="2022-06-30T06:51:27.035" v="690" actId="27636"/>
          <ac:spMkLst>
            <pc:docMk/>
            <pc:sldMk cId="1615922593" sldId="406"/>
            <ac:spMk id="7" creationId="{9F39636A-1005-4049-BF2D-D2F2F8DAF47C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1653447600" sldId="407"/>
        </pc:sldMkLst>
      </pc:sldChg>
      <pc:sldChg chg="modSp add del mod">
        <pc:chgData name="Gabriel Mitablinda" userId="8e0874c8-f4fd-41c2-910d-29080e1f9f73" providerId="ADAL" clId="{8E803AD4-5C66-4650-BCA6-FC376C946EA4}" dt="2022-06-30T09:48:01.187" v="3064" actId="20577"/>
        <pc:sldMkLst>
          <pc:docMk/>
          <pc:sldMk cId="289087672" sldId="408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289087672" sldId="408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9:48:01.187" v="3064" actId="20577"/>
          <ac:spMkLst>
            <pc:docMk/>
            <pc:sldMk cId="289087672" sldId="408"/>
            <ac:spMk id="7" creationId="{70B8F0E7-DD57-4B0E-BB82-076822449768}"/>
          </ac:spMkLst>
        </pc:spChg>
      </pc:sldChg>
      <pc:sldChg chg="del">
        <pc:chgData name="Gabriel Mitablinda" userId="8e0874c8-f4fd-41c2-910d-29080e1f9f73" providerId="ADAL" clId="{8E803AD4-5C66-4650-BCA6-FC376C946EA4}" dt="2022-06-29T16:40:00.617" v="450" actId="47"/>
        <pc:sldMkLst>
          <pc:docMk/>
          <pc:sldMk cId="3957100147" sldId="409"/>
        </pc:sldMkLst>
      </pc:sldChg>
      <pc:sldChg chg="modSp add mod">
        <pc:chgData name="Gabriel Mitablinda" userId="8e0874c8-f4fd-41c2-910d-29080e1f9f73" providerId="ADAL" clId="{8E803AD4-5C66-4650-BCA6-FC376C946EA4}" dt="2022-06-30T09:57:34.576" v="3161" actId="1076"/>
        <pc:sldMkLst>
          <pc:docMk/>
          <pc:sldMk cId="654068136" sldId="413"/>
        </pc:sldMkLst>
        <pc:spChg chg="mod">
          <ac:chgData name="Gabriel Mitablinda" userId="8e0874c8-f4fd-41c2-910d-29080e1f9f73" providerId="ADAL" clId="{8E803AD4-5C66-4650-BCA6-FC376C946EA4}" dt="2022-06-30T09:57:34.576" v="3161" actId="1076"/>
          <ac:spMkLst>
            <pc:docMk/>
            <pc:sldMk cId="654068136" sldId="413"/>
            <ac:spMk id="7" creationId="{9F39636A-1005-4049-BF2D-D2F2F8DAF47C}"/>
          </ac:spMkLst>
        </pc:sp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252568322" sldId="415"/>
        </pc:sldMkLst>
      </pc:sldChg>
      <pc:sldChg chg="modSp mod">
        <pc:chgData name="Gabriel Mitablinda" userId="8e0874c8-f4fd-41c2-910d-29080e1f9f73" providerId="ADAL" clId="{8E803AD4-5C66-4650-BCA6-FC376C946EA4}" dt="2022-06-30T08:22:15.226" v="2122" actId="20577"/>
        <pc:sldMkLst>
          <pc:docMk/>
          <pc:sldMk cId="2451440220" sldId="416"/>
        </pc:sldMkLst>
        <pc:graphicFrameChg chg="modGraphic">
          <ac:chgData name="Gabriel Mitablinda" userId="8e0874c8-f4fd-41c2-910d-29080e1f9f73" providerId="ADAL" clId="{8E803AD4-5C66-4650-BCA6-FC376C946EA4}" dt="2022-06-30T08:22:15.226" v="2122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</pc:sldChg>
      <pc:sldChg chg="del">
        <pc:chgData name="Gabriel Mitablinda" userId="8e0874c8-f4fd-41c2-910d-29080e1f9f73" providerId="ADAL" clId="{8E803AD4-5C66-4650-BCA6-FC376C946EA4}" dt="2022-06-29T12:24:51.187" v="41" actId="47"/>
        <pc:sldMkLst>
          <pc:docMk/>
          <pc:sldMk cId="1321749053" sldId="417"/>
        </pc:sldMkLst>
      </pc:sldChg>
      <pc:sldChg chg="modSp add mod">
        <pc:chgData name="Gabriel Mitablinda" userId="8e0874c8-f4fd-41c2-910d-29080e1f9f73" providerId="ADAL" clId="{8E803AD4-5C66-4650-BCA6-FC376C946EA4}" dt="2022-06-29T12:38:13.783" v="48" actId="20577"/>
        <pc:sldMkLst>
          <pc:docMk/>
          <pc:sldMk cId="3401228968" sldId="417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3401228968" sldId="417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29T12:38:13.783" v="48" actId="20577"/>
          <ac:spMkLst>
            <pc:docMk/>
            <pc:sldMk cId="3401228968" sldId="417"/>
            <ac:spMk id="6" creationId="{E487DA63-7411-4983-84AF-2153D8DF4684}"/>
          </ac:spMkLst>
        </pc:spChg>
      </pc:sldChg>
      <pc:sldChg chg="modSp add del">
        <pc:chgData name="Gabriel Mitablinda" userId="8e0874c8-f4fd-41c2-910d-29080e1f9f73" providerId="ADAL" clId="{8E803AD4-5C66-4650-BCA6-FC376C946EA4}" dt="2022-06-29T12:38:24.861" v="49" actId="47"/>
        <pc:sldMkLst>
          <pc:docMk/>
          <pc:sldMk cId="1157321283" sldId="418"/>
        </pc:sldMkLst>
        <pc:spChg chg="mod">
          <ac:chgData name="Gabriel Mitablinda" userId="8e0874c8-f4fd-41c2-910d-29080e1f9f73" providerId="ADAL" clId="{8E803AD4-5C66-4650-BCA6-FC376C946EA4}" dt="2022-06-29T12:27:16.912" v="43"/>
          <ac:spMkLst>
            <pc:docMk/>
            <pc:sldMk cId="1157321283" sldId="418"/>
            <ac:spMk id="4" creationId="{9FEFBEB9-3CE8-3045-816B-7A1D8D2A0FA1}"/>
          </ac:spMkLst>
        </pc:spChg>
      </pc:sldChg>
      <pc:sldChg chg="modSp add mod">
        <pc:chgData name="Gabriel Mitablinda" userId="8e0874c8-f4fd-41c2-910d-29080e1f9f73" providerId="ADAL" clId="{8E803AD4-5C66-4650-BCA6-FC376C946EA4}" dt="2022-06-30T07:05:37.322" v="1164" actId="20577"/>
        <pc:sldMkLst>
          <pc:docMk/>
          <pc:sldMk cId="3223585283" sldId="419"/>
        </pc:sldMkLst>
        <pc:spChg chg="mod">
          <ac:chgData name="Gabriel Mitablinda" userId="8e0874c8-f4fd-41c2-910d-29080e1f9f73" providerId="ADAL" clId="{8E803AD4-5C66-4650-BCA6-FC376C946EA4}" dt="2022-06-30T07:05:37.322" v="1164" actId="20577"/>
          <ac:spMkLst>
            <pc:docMk/>
            <pc:sldMk cId="3223585283" sldId="419"/>
            <ac:spMk id="4" creationId="{9FEFBEB9-3CE8-3045-816B-7A1D8D2A0FA1}"/>
          </ac:spMkLst>
        </pc:spChg>
        <pc:spChg chg="mod">
          <ac:chgData name="Gabriel Mitablinda" userId="8e0874c8-f4fd-41c2-910d-29080e1f9f73" providerId="ADAL" clId="{8E803AD4-5C66-4650-BCA6-FC376C946EA4}" dt="2022-06-30T07:04:59.800" v="1163" actId="20577"/>
          <ac:spMkLst>
            <pc:docMk/>
            <pc:sldMk cId="3223585283" sldId="419"/>
            <ac:spMk id="6" creationId="{E487DA63-7411-4983-84AF-2153D8DF4684}"/>
          </ac:spMkLst>
        </pc:spChg>
      </pc:sldChg>
      <pc:sldChg chg="modSp add mod">
        <pc:chgData name="Gabriel Mitablinda" userId="8e0874c8-f4fd-41c2-910d-29080e1f9f73" providerId="ADAL" clId="{8E803AD4-5C66-4650-BCA6-FC376C946EA4}" dt="2022-06-30T07:13:10.856" v="1175" actId="20577"/>
        <pc:sldMkLst>
          <pc:docMk/>
          <pc:sldMk cId="1710378577" sldId="420"/>
        </pc:sldMkLst>
        <pc:spChg chg="mod">
          <ac:chgData name="Gabriel Mitablinda" userId="8e0874c8-f4fd-41c2-910d-29080e1f9f73" providerId="ADAL" clId="{8E803AD4-5C66-4650-BCA6-FC376C946EA4}" dt="2022-06-30T07:13:10.856" v="1175" actId="20577"/>
          <ac:spMkLst>
            <pc:docMk/>
            <pc:sldMk cId="1710378577" sldId="420"/>
            <ac:spMk id="7" creationId="{0AF31131-C95F-4147-9275-77E4360905BA}"/>
          </ac:spMkLst>
        </pc:spChg>
      </pc:sldChg>
      <pc:sldChg chg="modSp add del mod">
        <pc:chgData name="Gabriel Mitablinda" userId="8e0874c8-f4fd-41c2-910d-29080e1f9f73" providerId="ADAL" clId="{8E803AD4-5C66-4650-BCA6-FC376C946EA4}" dt="2022-06-30T06:43:35.359" v="461" actId="47"/>
        <pc:sldMkLst>
          <pc:docMk/>
          <pc:sldMk cId="4078419258" sldId="421"/>
        </pc:sldMkLst>
        <pc:spChg chg="mod">
          <ac:chgData name="Gabriel Mitablinda" userId="8e0874c8-f4fd-41c2-910d-29080e1f9f73" providerId="ADAL" clId="{8E803AD4-5C66-4650-BCA6-FC376C946EA4}" dt="2022-06-30T06:43:22.800" v="457" actId="20577"/>
          <ac:spMkLst>
            <pc:docMk/>
            <pc:sldMk cId="4078419258" sldId="421"/>
            <ac:spMk id="5" creationId="{E837AB28-36CC-44D9-85BC-22D8DC242CE9}"/>
          </ac:spMkLst>
        </pc:spChg>
      </pc:sldChg>
      <pc:sldChg chg="add">
        <pc:chgData name="Gabriel Mitablinda" userId="8e0874c8-f4fd-41c2-910d-29080e1f9f73" providerId="ADAL" clId="{8E803AD4-5C66-4650-BCA6-FC376C946EA4}" dt="2022-06-29T12:25:47.086" v="42"/>
        <pc:sldMkLst>
          <pc:docMk/>
          <pc:sldMk cId="3871776799" sldId="422"/>
        </pc:sldMkLst>
      </pc:sldChg>
      <pc:sldChg chg="add">
        <pc:chgData name="Gabriel Mitablinda" userId="8e0874c8-f4fd-41c2-910d-29080e1f9f73" providerId="ADAL" clId="{8E803AD4-5C66-4650-BCA6-FC376C946EA4}" dt="2022-06-29T12:25:47.086" v="42"/>
        <pc:sldMkLst>
          <pc:docMk/>
          <pc:sldMk cId="3265668128" sldId="423"/>
        </pc:sldMkLst>
      </pc:sldChg>
      <pc:sldChg chg="add">
        <pc:chgData name="Gabriel Mitablinda" userId="8e0874c8-f4fd-41c2-910d-29080e1f9f73" providerId="ADAL" clId="{8E803AD4-5C66-4650-BCA6-FC376C946EA4}" dt="2022-06-30T09:52:39.278" v="3089"/>
        <pc:sldMkLst>
          <pc:docMk/>
          <pc:sldMk cId="3829456776" sldId="424"/>
        </pc:sldMkLst>
      </pc:sldChg>
      <pc:sldChg chg="modSp add mod">
        <pc:chgData name="Gabriel Mitablinda" userId="8e0874c8-f4fd-41c2-910d-29080e1f9f73" providerId="ADAL" clId="{8E803AD4-5C66-4650-BCA6-FC376C946EA4}" dt="2022-06-30T09:51:17.678" v="3088" actId="27636"/>
        <pc:sldMkLst>
          <pc:docMk/>
          <pc:sldMk cId="261825565" sldId="425"/>
        </pc:sldMkLst>
        <pc:spChg chg="mod">
          <ac:chgData name="Gabriel Mitablinda" userId="8e0874c8-f4fd-41c2-910d-29080e1f9f73" providerId="ADAL" clId="{8E803AD4-5C66-4650-BCA6-FC376C946EA4}" dt="2022-06-30T09:51:17.678" v="3088" actId="27636"/>
          <ac:spMkLst>
            <pc:docMk/>
            <pc:sldMk cId="261825565" sldId="425"/>
            <ac:spMk id="8" creationId="{DEBCEB82-918E-44BA-B232-A87655D1993C}"/>
          </ac:spMkLst>
        </pc:spChg>
      </pc:sldChg>
      <pc:sldChg chg="modSp add mod">
        <pc:chgData name="Gabriel Mitablinda" userId="8e0874c8-f4fd-41c2-910d-29080e1f9f73" providerId="ADAL" clId="{8E803AD4-5C66-4650-BCA6-FC376C946EA4}" dt="2022-06-30T09:50:29.926" v="3077"/>
        <pc:sldMkLst>
          <pc:docMk/>
          <pc:sldMk cId="2384944318" sldId="426"/>
        </pc:sldMkLst>
        <pc:spChg chg="mod">
          <ac:chgData name="Gabriel Mitablinda" userId="8e0874c8-f4fd-41c2-910d-29080e1f9f73" providerId="ADAL" clId="{8E803AD4-5C66-4650-BCA6-FC376C946EA4}" dt="2022-06-30T09:50:29.926" v="3077"/>
          <ac:spMkLst>
            <pc:docMk/>
            <pc:sldMk cId="2384944318" sldId="426"/>
            <ac:spMk id="8" creationId="{DEBCEB82-918E-44BA-B232-A87655D1993C}"/>
          </ac:spMkLst>
        </pc:spChg>
      </pc:sldChg>
      <pc:sldChg chg="modSp add mod">
        <pc:chgData name="Gabriel Mitablinda" userId="8e0874c8-f4fd-41c2-910d-29080e1f9f73" providerId="ADAL" clId="{8E803AD4-5C66-4650-BCA6-FC376C946EA4}" dt="2022-06-30T09:41:18.587" v="3027" actId="113"/>
        <pc:sldMkLst>
          <pc:docMk/>
          <pc:sldMk cId="841967579" sldId="427"/>
        </pc:sldMkLst>
        <pc:spChg chg="mod">
          <ac:chgData name="Gabriel Mitablinda" userId="8e0874c8-f4fd-41c2-910d-29080e1f9f73" providerId="ADAL" clId="{8E803AD4-5C66-4650-BCA6-FC376C946EA4}" dt="2022-06-30T09:41:18.587" v="3027" actId="113"/>
          <ac:spMkLst>
            <pc:docMk/>
            <pc:sldMk cId="841967579" sldId="427"/>
            <ac:spMk id="5" creationId="{E837AB28-36CC-44D9-85BC-22D8DC242CE9}"/>
          </ac:spMkLst>
        </pc:spChg>
      </pc:sldChg>
      <pc:sldChg chg="add del">
        <pc:chgData name="Gabriel Mitablinda" userId="8e0874c8-f4fd-41c2-910d-29080e1f9f73" providerId="ADAL" clId="{8E803AD4-5C66-4650-BCA6-FC376C946EA4}" dt="2022-06-30T06:43:35.406" v="462" actId="47"/>
        <pc:sldMkLst>
          <pc:docMk/>
          <pc:sldMk cId="3518113729" sldId="428"/>
        </pc:sldMkLst>
      </pc:sldChg>
      <pc:sldChg chg="modSp add mod">
        <pc:chgData name="Gabriel Mitablinda" userId="8e0874c8-f4fd-41c2-910d-29080e1f9f73" providerId="ADAL" clId="{8E803AD4-5C66-4650-BCA6-FC376C946EA4}" dt="2022-06-30T09:41:05.838" v="3026" actId="20577"/>
        <pc:sldMkLst>
          <pc:docMk/>
          <pc:sldMk cId="1655419212" sldId="429"/>
        </pc:sldMkLst>
        <pc:spChg chg="mod">
          <ac:chgData name="Gabriel Mitablinda" userId="8e0874c8-f4fd-41c2-910d-29080e1f9f73" providerId="ADAL" clId="{8E803AD4-5C66-4650-BCA6-FC376C946EA4}" dt="2022-06-30T09:39:28.057" v="2980" actId="1076"/>
          <ac:spMkLst>
            <pc:docMk/>
            <pc:sldMk cId="1655419212" sldId="429"/>
            <ac:spMk id="4" creationId="{FFF0ADA9-698C-49D7-B854-E111ADC3A1FF}"/>
          </ac:spMkLst>
        </pc:spChg>
        <pc:spChg chg="mod">
          <ac:chgData name="Gabriel Mitablinda" userId="8e0874c8-f4fd-41c2-910d-29080e1f9f73" providerId="ADAL" clId="{8E803AD4-5C66-4650-BCA6-FC376C946EA4}" dt="2022-06-30T09:41:05.838" v="3026" actId="20577"/>
          <ac:spMkLst>
            <pc:docMk/>
            <pc:sldMk cId="1655419212" sldId="429"/>
            <ac:spMk id="5" creationId="{E837AB28-36CC-44D9-85BC-22D8DC242CE9}"/>
          </ac:spMkLst>
        </pc:spChg>
      </pc:sldChg>
      <pc:sldChg chg="delSp modSp new mod">
        <pc:chgData name="Gabriel Mitablinda" userId="8e0874c8-f4fd-41c2-910d-29080e1f9f73" providerId="ADAL" clId="{8E803AD4-5C66-4650-BCA6-FC376C946EA4}" dt="2022-06-30T09:37:39.830" v="2936" actId="6549"/>
        <pc:sldMkLst>
          <pc:docMk/>
          <pc:sldMk cId="1107118819" sldId="430"/>
        </pc:sldMkLst>
        <pc:spChg chg="del">
          <ac:chgData name="Gabriel Mitablinda" userId="8e0874c8-f4fd-41c2-910d-29080e1f9f73" providerId="ADAL" clId="{8E803AD4-5C66-4650-BCA6-FC376C946EA4}" dt="2022-06-30T09:04:21.197" v="2169" actId="478"/>
          <ac:spMkLst>
            <pc:docMk/>
            <pc:sldMk cId="1107118819" sldId="430"/>
            <ac:spMk id="4" creationId="{180E8255-0185-E756-060F-91DAD7A5AF5B}"/>
          </ac:spMkLst>
        </pc:spChg>
        <pc:spChg chg="mod">
          <ac:chgData name="Gabriel Mitablinda" userId="8e0874c8-f4fd-41c2-910d-29080e1f9f73" providerId="ADAL" clId="{8E803AD4-5C66-4650-BCA6-FC376C946EA4}" dt="2022-06-30T09:37:39.830" v="2936" actId="6549"/>
          <ac:spMkLst>
            <pc:docMk/>
            <pc:sldMk cId="1107118819" sldId="430"/>
            <ac:spMk id="5" creationId="{FABC4886-D699-B5E2-1B0D-B62DDC817D51}"/>
          </ac:spMkLst>
        </pc:spChg>
      </pc:sldChg>
    </pc:docChg>
  </pc:docChgLst>
  <pc:docChgLst>
    <pc:chgData name="Mihai Grosu" userId="S::mgrosu@dexisonline.com::56cb48f3-9863-40dc-b9f3-e5b87529c7fa" providerId="AD" clId="Web-{651DD999-0AAE-B79E-D719-C870770E0D24}"/>
    <pc:docChg chg="modSld">
      <pc:chgData name="Mihai Grosu" userId="S::mgrosu@dexisonline.com::56cb48f3-9863-40dc-b9f3-e5b87529c7fa" providerId="AD" clId="Web-{651DD999-0AAE-B79E-D719-C870770E0D24}" dt="2022-06-30T11:53:42.134" v="122" actId="14100"/>
      <pc:docMkLst>
        <pc:docMk/>
      </pc:docMkLst>
      <pc:sldChg chg="addSp delSp modSp">
        <pc:chgData name="Mihai Grosu" userId="S::mgrosu@dexisonline.com::56cb48f3-9863-40dc-b9f3-e5b87529c7fa" providerId="AD" clId="Web-{651DD999-0AAE-B79E-D719-C870770E0D24}" dt="2022-06-30T11:53:42.134" v="122" actId="14100"/>
        <pc:sldMkLst>
          <pc:docMk/>
          <pc:sldMk cId="4115394870" sldId="400"/>
        </pc:sldMkLst>
        <pc:spChg chg="mod">
          <ac:chgData name="Mihai Grosu" userId="S::mgrosu@dexisonline.com::56cb48f3-9863-40dc-b9f3-e5b87529c7fa" providerId="AD" clId="Web-{651DD999-0AAE-B79E-D719-C870770E0D24}" dt="2022-06-30T11:51:08.660" v="110" actId="20577"/>
          <ac:spMkLst>
            <pc:docMk/>
            <pc:sldMk cId="4115394870" sldId="400"/>
            <ac:spMk id="7" creationId="{70B8F0E7-DD57-4B0E-BB82-076822449768}"/>
          </ac:spMkLst>
        </pc:spChg>
        <pc:picChg chg="add mod">
          <ac:chgData name="Mihai Grosu" userId="S::mgrosu@dexisonline.com::56cb48f3-9863-40dc-b9f3-e5b87529c7fa" providerId="AD" clId="Web-{651DD999-0AAE-B79E-D719-C870770E0D24}" dt="2022-06-30T11:53:42.134" v="122" actId="14100"/>
          <ac:picMkLst>
            <pc:docMk/>
            <pc:sldMk cId="4115394870" sldId="400"/>
            <ac:picMk id="5" creationId="{6EF28575-9DAE-7A7D-01DB-85034E8DBFBA}"/>
          </ac:picMkLst>
        </pc:picChg>
        <pc:picChg chg="del">
          <ac:chgData name="Mihai Grosu" userId="S::mgrosu@dexisonline.com::56cb48f3-9863-40dc-b9f3-e5b87529c7fa" providerId="AD" clId="Web-{651DD999-0AAE-B79E-D719-C870770E0D24}" dt="2022-06-30T11:53:20.789" v="117"/>
          <ac:picMkLst>
            <pc:docMk/>
            <pc:sldMk cId="4115394870" sldId="400"/>
            <ac:picMk id="7175" creationId="{F6CB0664-543F-6642-94C3-949B2E5FD99D}"/>
          </ac:picMkLst>
        </pc:picChg>
      </pc:sldChg>
      <pc:sldChg chg="addSp delSp modSp">
        <pc:chgData name="Mihai Grosu" userId="S::mgrosu@dexisonline.com::56cb48f3-9863-40dc-b9f3-e5b87529c7fa" providerId="AD" clId="Web-{651DD999-0AAE-B79E-D719-C870770E0D24}" dt="2022-06-30T11:52:50.960" v="116" actId="1076"/>
        <pc:sldMkLst>
          <pc:docMk/>
          <pc:sldMk cId="289087672" sldId="408"/>
        </pc:sldMkLst>
        <pc:graphicFrameChg chg="add del mod">
          <ac:chgData name="Mihai Grosu" userId="S::mgrosu@dexisonline.com::56cb48f3-9863-40dc-b9f3-e5b87529c7fa" providerId="AD" clId="Web-{651DD999-0AAE-B79E-D719-C870770E0D24}" dt="2022-06-30T11:52:28.538" v="113"/>
          <ac:graphicFrameMkLst>
            <pc:docMk/>
            <pc:sldMk cId="289087672" sldId="408"/>
            <ac:graphicFrameMk id="6" creationId="{F0D3BCE0-A214-1FDB-21F8-609901413FBE}"/>
          </ac:graphicFrameMkLst>
        </pc:graphicFrameChg>
        <pc:picChg chg="add mod">
          <ac:chgData name="Mihai Grosu" userId="S::mgrosu@dexisonline.com::56cb48f3-9863-40dc-b9f3-e5b87529c7fa" providerId="AD" clId="Web-{651DD999-0AAE-B79E-D719-C870770E0D24}" dt="2022-06-30T11:52:50.960" v="116" actId="1076"/>
          <ac:picMkLst>
            <pc:docMk/>
            <pc:sldMk cId="289087672" sldId="408"/>
            <ac:picMk id="8" creationId="{1AA9EB71-17A6-62F5-F41C-066D41712D84}"/>
          </ac:picMkLst>
        </pc:picChg>
        <pc:picChg chg="del">
          <ac:chgData name="Mihai Grosu" userId="S::mgrosu@dexisonline.com::56cb48f3-9863-40dc-b9f3-e5b87529c7fa" providerId="AD" clId="Web-{651DD999-0AAE-B79E-D719-C870770E0D24}" dt="2022-06-30T11:52:22.506" v="111"/>
          <ac:picMkLst>
            <pc:docMk/>
            <pc:sldMk cId="289087672" sldId="408"/>
            <ac:picMk id="7175" creationId="{F6CB0664-543F-6642-94C3-949B2E5FD99D}"/>
          </ac:picMkLst>
        </pc:picChg>
      </pc:sldChg>
    </pc:docChg>
  </pc:docChgLst>
  <pc:docChgLst>
    <pc:chgData name="Gabriel Mitablinda" userId="8e0874c8-f4fd-41c2-910d-29080e1f9f73" providerId="ADAL" clId="{9BF16727-25B9-431D-8391-F967FD7D65F0}"/>
    <pc:docChg chg="undo custSel addSld delSld modSld sldOrd">
      <pc:chgData name="Gabriel Mitablinda" userId="8e0874c8-f4fd-41c2-910d-29080e1f9f73" providerId="ADAL" clId="{9BF16727-25B9-431D-8391-F967FD7D65F0}" dt="2022-04-12T13:16:17.598" v="3625" actId="20577"/>
      <pc:docMkLst>
        <pc:docMk/>
      </pc:docMkLst>
      <pc:sldChg chg="del">
        <pc:chgData name="Gabriel Mitablinda" userId="8e0874c8-f4fd-41c2-910d-29080e1f9f73" providerId="ADAL" clId="{9BF16727-25B9-431D-8391-F967FD7D65F0}" dt="2022-04-11T09:34:30.766" v="45" actId="47"/>
        <pc:sldMkLst>
          <pc:docMk/>
          <pc:sldMk cId="4146601846" sldId="260"/>
        </pc:sldMkLst>
      </pc:sldChg>
      <pc:sldChg chg="modSp mod">
        <pc:chgData name="Gabriel Mitablinda" userId="8e0874c8-f4fd-41c2-910d-29080e1f9f73" providerId="ADAL" clId="{9BF16727-25B9-431D-8391-F967FD7D65F0}" dt="2022-04-11T10:53:07.869" v="321" actId="14826"/>
        <pc:sldMkLst>
          <pc:docMk/>
          <pc:sldMk cId="278475822" sldId="324"/>
        </pc:sldMkLst>
        <pc:spChg chg="mod">
          <ac:chgData name="Gabriel Mitablinda" userId="8e0874c8-f4fd-41c2-910d-29080e1f9f73" providerId="ADAL" clId="{9BF16727-25B9-431D-8391-F967FD7D65F0}" dt="2022-04-11T09:11:57.765" v="29"/>
          <ac:spMkLst>
            <pc:docMk/>
            <pc:sldMk cId="278475822" sldId="324"/>
            <ac:spMk id="5" creationId="{C7EA2003-7CF4-914C-AF20-8651ACC5570D}"/>
          </ac:spMkLst>
        </pc:spChg>
        <pc:picChg chg="mod">
          <ac:chgData name="Gabriel Mitablinda" userId="8e0874c8-f4fd-41c2-910d-29080e1f9f73" providerId="ADAL" clId="{9BF16727-25B9-431D-8391-F967FD7D65F0}" dt="2022-04-11T10:53:07.869" v="321" actId="14826"/>
          <ac:picMkLst>
            <pc:docMk/>
            <pc:sldMk cId="278475822" sldId="324"/>
            <ac:picMk id="1026" creationId="{DC60F8A9-B5E8-4440-95D9-F10F520666E8}"/>
          </ac:picMkLst>
        </pc:picChg>
      </pc:sldChg>
      <pc:sldChg chg="addSp delSp modSp mod">
        <pc:chgData name="Gabriel Mitablinda" userId="8e0874c8-f4fd-41c2-910d-29080e1f9f73" providerId="ADAL" clId="{9BF16727-25B9-431D-8391-F967FD7D65F0}" dt="2022-04-11T09:33:32.272" v="42" actId="14100"/>
        <pc:sldMkLst>
          <pc:docMk/>
          <pc:sldMk cId="786150031" sldId="325"/>
        </pc:sldMkLst>
        <pc:spChg chg="add del mod">
          <ac:chgData name="Gabriel Mitablinda" userId="8e0874c8-f4fd-41c2-910d-29080e1f9f73" providerId="ADAL" clId="{9BF16727-25B9-431D-8391-F967FD7D65F0}" dt="2022-04-11T09:32:52.271" v="35"/>
          <ac:spMkLst>
            <pc:docMk/>
            <pc:sldMk cId="786150031" sldId="325"/>
            <ac:spMk id="5" creationId="{8B0153AE-463B-4598-BB5B-1F12C617D44F}"/>
          </ac:spMkLst>
        </pc:spChg>
        <pc:spChg chg="del">
          <ac:chgData name="Gabriel Mitablinda" userId="8e0874c8-f4fd-41c2-910d-29080e1f9f73" providerId="ADAL" clId="{9BF16727-25B9-431D-8391-F967FD7D65F0}" dt="2022-04-11T09:32:58.602" v="37" actId="478"/>
          <ac:spMkLst>
            <pc:docMk/>
            <pc:sldMk cId="786150031" sldId="325"/>
            <ac:spMk id="86" creationId="{01313F06-9064-43FB-AD45-EB5C1293CDF8}"/>
          </ac:spMkLst>
        </pc:spChg>
        <pc:picChg chg="add del mod">
          <ac:chgData name="Gabriel Mitablinda" userId="8e0874c8-f4fd-41c2-910d-29080e1f9f73" providerId="ADAL" clId="{9BF16727-25B9-431D-8391-F967FD7D65F0}" dt="2022-04-11T09:28:54.653" v="34" actId="478"/>
          <ac:picMkLst>
            <pc:docMk/>
            <pc:sldMk cId="786150031" sldId="325"/>
            <ac:picMk id="3" creationId="{B2850A51-829C-4D5C-BE49-129435ADAE74}"/>
          </ac:picMkLst>
        </pc:picChg>
        <pc:picChg chg="add mod">
          <ac:chgData name="Gabriel Mitablinda" userId="8e0874c8-f4fd-41c2-910d-29080e1f9f73" providerId="ADAL" clId="{9BF16727-25B9-431D-8391-F967FD7D65F0}" dt="2022-04-11T09:33:32.272" v="42" actId="14100"/>
          <ac:picMkLst>
            <pc:docMk/>
            <pc:sldMk cId="786150031" sldId="325"/>
            <ac:picMk id="7" creationId="{84455C2B-BDAD-42EE-98CD-14EF36C9B46C}"/>
          </ac:picMkLst>
        </pc:picChg>
        <pc:picChg chg="del">
          <ac:chgData name="Gabriel Mitablinda" userId="8e0874c8-f4fd-41c2-910d-29080e1f9f73" providerId="ADAL" clId="{9BF16727-25B9-431D-8391-F967FD7D65F0}" dt="2022-04-11T09:28:40.820" v="32" actId="478"/>
          <ac:picMkLst>
            <pc:docMk/>
            <pc:sldMk cId="786150031" sldId="325"/>
            <ac:picMk id="15" creationId="{3A6B042D-BEA8-C446-A4E8-60862044D5BA}"/>
          </ac:picMkLst>
        </pc:picChg>
      </pc:sldChg>
      <pc:sldChg chg="del">
        <pc:chgData name="Gabriel Mitablinda" userId="8e0874c8-f4fd-41c2-910d-29080e1f9f73" providerId="ADAL" clId="{9BF16727-25B9-431D-8391-F967FD7D65F0}" dt="2022-04-11T09:34:29.682" v="44" actId="47"/>
        <pc:sldMkLst>
          <pc:docMk/>
          <pc:sldMk cId="3514080364" sldId="341"/>
        </pc:sldMkLst>
      </pc:sldChg>
      <pc:sldChg chg="del">
        <pc:chgData name="Gabriel Mitablinda" userId="8e0874c8-f4fd-41c2-910d-29080e1f9f73" providerId="ADAL" clId="{9BF16727-25B9-431D-8391-F967FD7D65F0}" dt="2022-04-11T09:34:31.630" v="46" actId="47"/>
        <pc:sldMkLst>
          <pc:docMk/>
          <pc:sldMk cId="1182585466" sldId="343"/>
        </pc:sldMkLst>
      </pc:sldChg>
      <pc:sldChg chg="del">
        <pc:chgData name="Gabriel Mitablinda" userId="8e0874c8-f4fd-41c2-910d-29080e1f9f73" providerId="ADAL" clId="{9BF16727-25B9-431D-8391-F967FD7D65F0}" dt="2022-04-11T09:34:32.623" v="47" actId="47"/>
        <pc:sldMkLst>
          <pc:docMk/>
          <pc:sldMk cId="832144071" sldId="344"/>
        </pc:sldMkLst>
      </pc:sldChg>
      <pc:sldChg chg="del">
        <pc:chgData name="Gabriel Mitablinda" userId="8e0874c8-f4fd-41c2-910d-29080e1f9f73" providerId="ADAL" clId="{9BF16727-25B9-431D-8391-F967FD7D65F0}" dt="2022-04-11T09:34:34.022" v="49" actId="47"/>
        <pc:sldMkLst>
          <pc:docMk/>
          <pc:sldMk cId="2033500799" sldId="345"/>
        </pc:sldMkLst>
      </pc:sldChg>
      <pc:sldChg chg="del">
        <pc:chgData name="Gabriel Mitablinda" userId="8e0874c8-f4fd-41c2-910d-29080e1f9f73" providerId="ADAL" clId="{9BF16727-25B9-431D-8391-F967FD7D65F0}" dt="2022-04-11T09:34:34.659" v="50" actId="47"/>
        <pc:sldMkLst>
          <pc:docMk/>
          <pc:sldMk cId="1361181688" sldId="346"/>
        </pc:sldMkLst>
      </pc:sldChg>
      <pc:sldChg chg="del">
        <pc:chgData name="Gabriel Mitablinda" userId="8e0874c8-f4fd-41c2-910d-29080e1f9f73" providerId="ADAL" clId="{9BF16727-25B9-431D-8391-F967FD7D65F0}" dt="2022-04-11T09:34:36.330" v="51" actId="47"/>
        <pc:sldMkLst>
          <pc:docMk/>
          <pc:sldMk cId="2210865878" sldId="347"/>
        </pc:sldMkLst>
      </pc:sldChg>
      <pc:sldChg chg="del">
        <pc:chgData name="Gabriel Mitablinda" userId="8e0874c8-f4fd-41c2-910d-29080e1f9f73" providerId="ADAL" clId="{9BF16727-25B9-431D-8391-F967FD7D65F0}" dt="2022-04-11T09:34:38.952" v="52" actId="47"/>
        <pc:sldMkLst>
          <pc:docMk/>
          <pc:sldMk cId="3538984193" sldId="348"/>
        </pc:sldMkLst>
      </pc:sldChg>
      <pc:sldChg chg="addSp delSp modSp mod">
        <pc:chgData name="Gabriel Mitablinda" userId="8e0874c8-f4fd-41c2-910d-29080e1f9f73" providerId="ADAL" clId="{9BF16727-25B9-431D-8391-F967FD7D65F0}" dt="2022-04-12T06:27:01.439" v="1714"/>
        <pc:sldMkLst>
          <pc:docMk/>
          <pc:sldMk cId="1512415350" sldId="359"/>
        </pc:sldMkLst>
        <pc:spChg chg="mod">
          <ac:chgData name="Gabriel Mitablinda" userId="8e0874c8-f4fd-41c2-910d-29080e1f9f73" providerId="ADAL" clId="{9BF16727-25B9-431D-8391-F967FD7D65F0}" dt="2022-04-12T06:27:01.439" v="1714"/>
          <ac:spMkLst>
            <pc:docMk/>
            <pc:sldMk cId="1512415350" sldId="359"/>
            <ac:spMk id="4" creationId="{A73CA42B-B507-8344-A1BD-A9EAB61E810C}"/>
          </ac:spMkLst>
        </pc:spChg>
        <pc:spChg chg="add del mod">
          <ac:chgData name="Gabriel Mitablinda" userId="8e0874c8-f4fd-41c2-910d-29080e1f9f73" providerId="ADAL" clId="{9BF16727-25B9-431D-8391-F967FD7D65F0}" dt="2022-04-11T10:44:58.098" v="312" actId="11529"/>
          <ac:spMkLst>
            <pc:docMk/>
            <pc:sldMk cId="1512415350" sldId="359"/>
            <ac:spMk id="7" creationId="{E74518C3-220E-488B-AFA4-6B3E880C96CD}"/>
          </ac:spMkLst>
        </pc:spChg>
        <pc:spChg chg="mod">
          <ac:chgData name="Gabriel Mitablinda" userId="8e0874c8-f4fd-41c2-910d-29080e1f9f73" providerId="ADAL" clId="{9BF16727-25B9-431D-8391-F967FD7D65F0}" dt="2022-04-11T08:57:43.918" v="28" actId="20577"/>
          <ac:spMkLst>
            <pc:docMk/>
            <pc:sldMk cId="1512415350" sldId="359"/>
            <ac:spMk id="9" creationId="{51D5FA94-597E-4C56-AB32-31AA0A628D03}"/>
          </ac:spMkLst>
        </pc:spChg>
        <pc:picChg chg="add del mod">
          <ac:chgData name="Gabriel Mitablinda" userId="8e0874c8-f4fd-41c2-910d-29080e1f9f73" providerId="ADAL" clId="{9BF16727-25B9-431D-8391-F967FD7D65F0}" dt="2022-04-11T10:48:36.567" v="314" actId="14826"/>
          <ac:picMkLst>
            <pc:docMk/>
            <pc:sldMk cId="1512415350" sldId="359"/>
            <ac:picMk id="20482" creationId="{9479C600-7852-6340-95F9-21FA5B986D38}"/>
          </ac:picMkLst>
        </pc:picChg>
      </pc:sldChg>
      <pc:sldChg chg="del">
        <pc:chgData name="Gabriel Mitablinda" userId="8e0874c8-f4fd-41c2-910d-29080e1f9f73" providerId="ADAL" clId="{9BF16727-25B9-431D-8391-F967FD7D65F0}" dt="2022-04-11T10:35:54.900" v="291" actId="47"/>
        <pc:sldMkLst>
          <pc:docMk/>
          <pc:sldMk cId="1937609924" sldId="362"/>
        </pc:sldMkLst>
      </pc:sldChg>
      <pc:sldChg chg="del">
        <pc:chgData name="Gabriel Mitablinda" userId="8e0874c8-f4fd-41c2-910d-29080e1f9f73" providerId="ADAL" clId="{9BF16727-25B9-431D-8391-F967FD7D65F0}" dt="2022-04-11T10:35:56.613" v="292" actId="47"/>
        <pc:sldMkLst>
          <pc:docMk/>
          <pc:sldMk cId="3735702935" sldId="363"/>
        </pc:sldMkLst>
      </pc:sldChg>
      <pc:sldChg chg="del">
        <pc:chgData name="Gabriel Mitablinda" userId="8e0874c8-f4fd-41c2-910d-29080e1f9f73" providerId="ADAL" clId="{9BF16727-25B9-431D-8391-F967FD7D65F0}" dt="2022-04-11T10:35:57.670" v="293" actId="47"/>
        <pc:sldMkLst>
          <pc:docMk/>
          <pc:sldMk cId="2146939469" sldId="364"/>
        </pc:sldMkLst>
      </pc:sldChg>
      <pc:sldChg chg="del">
        <pc:chgData name="Gabriel Mitablinda" userId="8e0874c8-f4fd-41c2-910d-29080e1f9f73" providerId="ADAL" clId="{9BF16727-25B9-431D-8391-F967FD7D65F0}" dt="2022-04-11T10:35:58.905" v="294" actId="47"/>
        <pc:sldMkLst>
          <pc:docMk/>
          <pc:sldMk cId="1620269477" sldId="365"/>
        </pc:sldMkLst>
      </pc:sldChg>
      <pc:sldChg chg="del">
        <pc:chgData name="Gabriel Mitablinda" userId="8e0874c8-f4fd-41c2-910d-29080e1f9f73" providerId="ADAL" clId="{9BF16727-25B9-431D-8391-F967FD7D65F0}" dt="2022-04-11T10:36:00.019" v="295" actId="47"/>
        <pc:sldMkLst>
          <pc:docMk/>
          <pc:sldMk cId="1150244963" sldId="366"/>
        </pc:sldMkLst>
      </pc:sldChg>
      <pc:sldChg chg="del">
        <pc:chgData name="Gabriel Mitablinda" userId="8e0874c8-f4fd-41c2-910d-29080e1f9f73" providerId="ADAL" clId="{9BF16727-25B9-431D-8391-F967FD7D65F0}" dt="2022-04-11T10:36:01.188" v="296" actId="47"/>
        <pc:sldMkLst>
          <pc:docMk/>
          <pc:sldMk cId="1260062707" sldId="367"/>
        </pc:sldMkLst>
      </pc:sldChg>
      <pc:sldChg chg="del">
        <pc:chgData name="Gabriel Mitablinda" userId="8e0874c8-f4fd-41c2-910d-29080e1f9f73" providerId="ADAL" clId="{9BF16727-25B9-431D-8391-F967FD7D65F0}" dt="2022-04-11T10:36:02.205" v="297" actId="47"/>
        <pc:sldMkLst>
          <pc:docMk/>
          <pc:sldMk cId="3774080614" sldId="368"/>
        </pc:sldMkLst>
      </pc:sldChg>
      <pc:sldChg chg="del">
        <pc:chgData name="Gabriel Mitablinda" userId="8e0874c8-f4fd-41c2-910d-29080e1f9f73" providerId="ADAL" clId="{9BF16727-25B9-431D-8391-F967FD7D65F0}" dt="2022-04-11T10:36:03.859" v="298" actId="47"/>
        <pc:sldMkLst>
          <pc:docMk/>
          <pc:sldMk cId="389273264" sldId="369"/>
        </pc:sldMkLst>
      </pc:sldChg>
      <pc:sldChg chg="del">
        <pc:chgData name="Gabriel Mitablinda" userId="8e0874c8-f4fd-41c2-910d-29080e1f9f73" providerId="ADAL" clId="{9BF16727-25B9-431D-8391-F967FD7D65F0}" dt="2022-04-11T10:36:06.046" v="299" actId="47"/>
        <pc:sldMkLst>
          <pc:docMk/>
          <pc:sldMk cId="872307319" sldId="370"/>
        </pc:sldMkLst>
      </pc:sldChg>
      <pc:sldChg chg="addSp delSp modSp mod">
        <pc:chgData name="Gabriel Mitablinda" userId="8e0874c8-f4fd-41c2-910d-29080e1f9f73" providerId="ADAL" clId="{9BF16727-25B9-431D-8391-F967FD7D65F0}" dt="2022-04-12T07:51:16.997" v="2472" actId="14100"/>
        <pc:sldMkLst>
          <pc:docMk/>
          <pc:sldMk cId="338037377" sldId="371"/>
        </pc:sldMkLst>
        <pc:spChg chg="add del mod">
          <ac:chgData name="Gabriel Mitablinda" userId="8e0874c8-f4fd-41c2-910d-29080e1f9f73" providerId="ADAL" clId="{9BF16727-25B9-431D-8391-F967FD7D65F0}" dt="2022-04-11T11:14:29.940" v="337" actId="478"/>
          <ac:spMkLst>
            <pc:docMk/>
            <pc:sldMk cId="338037377" sldId="371"/>
            <ac:spMk id="2" creationId="{3E5CD236-AF42-459A-9B7E-90296D3DDD75}"/>
          </ac:spMkLst>
        </pc:spChg>
        <pc:spChg chg="del">
          <ac:chgData name="Gabriel Mitablinda" userId="8e0874c8-f4fd-41c2-910d-29080e1f9f73" providerId="ADAL" clId="{9BF16727-25B9-431D-8391-F967FD7D65F0}" dt="2022-04-11T11:32:45.517" v="357" actId="478"/>
          <ac:spMkLst>
            <pc:docMk/>
            <pc:sldMk cId="338037377" sldId="371"/>
            <ac:spMk id="7" creationId="{CF364A1B-5417-4E3C-A845-7EAAB6A5673F}"/>
          </ac:spMkLst>
        </pc:spChg>
        <pc:graphicFrameChg chg="mod modGraphic">
          <ac:chgData name="Gabriel Mitablinda" userId="8e0874c8-f4fd-41c2-910d-29080e1f9f73" providerId="ADAL" clId="{9BF16727-25B9-431D-8391-F967FD7D65F0}" dt="2022-04-12T07:51:16.997" v="2472" actId="14100"/>
          <ac:graphicFrameMkLst>
            <pc:docMk/>
            <pc:sldMk cId="338037377" sldId="371"/>
            <ac:graphicFrameMk id="6" creationId="{9F7A6FB1-52D6-4E97-B1FB-94C2AD335E36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6:47:45.164" v="1857" actId="20577"/>
        <pc:sldMkLst>
          <pc:docMk/>
          <pc:sldMk cId="2472316843" sldId="374"/>
        </pc:sldMkLst>
        <pc:graphicFrameChg chg="modGraphic">
          <ac:chgData name="Gabriel Mitablinda" userId="8e0874c8-f4fd-41c2-910d-29080e1f9f73" providerId="ADAL" clId="{9BF16727-25B9-431D-8391-F967FD7D65F0}" dt="2022-04-11T21:24:57.877" v="1699" actId="207"/>
          <ac:graphicFrameMkLst>
            <pc:docMk/>
            <pc:sldMk cId="2472316843" sldId="374"/>
            <ac:graphicFrameMk id="8" creationId="{026561D2-8D0C-426C-A49C-DB6F313B503C}"/>
          </ac:graphicFrameMkLst>
        </pc:graphicFrameChg>
        <pc:graphicFrameChg chg="modGraphic">
          <ac:chgData name="Gabriel Mitablinda" userId="8e0874c8-f4fd-41c2-910d-29080e1f9f73" providerId="ADAL" clId="{9BF16727-25B9-431D-8391-F967FD7D65F0}" dt="2022-04-12T06:47:45.164" v="1857" actId="20577"/>
          <ac:graphicFrameMkLst>
            <pc:docMk/>
            <pc:sldMk cId="2472316843" sldId="374"/>
            <ac:graphicFrameMk id="9" creationId="{81B702A0-C5C4-4510-BF04-3BACCC1B73EB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1T21:31:15.453" v="1713" actId="207"/>
        <pc:sldMkLst>
          <pc:docMk/>
          <pc:sldMk cId="3467253268" sldId="375"/>
        </pc:sldMkLst>
        <pc:graphicFrameChg chg="mod modGraphic">
          <ac:chgData name="Gabriel Mitablinda" userId="8e0874c8-f4fd-41c2-910d-29080e1f9f73" providerId="ADAL" clId="{9BF16727-25B9-431D-8391-F967FD7D65F0}" dt="2022-04-11T21:31:15.453" v="1713" actId="207"/>
          <ac:graphicFrameMkLst>
            <pc:docMk/>
            <pc:sldMk cId="3467253268" sldId="375"/>
            <ac:graphicFrameMk id="5" creationId="{1404B686-C0F5-41B8-8393-A38938217546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7:47:58.813" v="2469" actId="20577"/>
        <pc:sldMkLst>
          <pc:docMk/>
          <pc:sldMk cId="2889854804" sldId="376"/>
        </pc:sldMkLst>
        <pc:graphicFrameChg chg="modGraphic">
          <ac:chgData name="Gabriel Mitablinda" userId="8e0874c8-f4fd-41c2-910d-29080e1f9f73" providerId="ADAL" clId="{9BF16727-25B9-431D-8391-F967FD7D65F0}" dt="2022-04-12T07:47:58.813" v="2469" actId="20577"/>
          <ac:graphicFrameMkLst>
            <pc:docMk/>
            <pc:sldMk cId="2889854804" sldId="376"/>
            <ac:graphicFrameMk id="2" creationId="{7A68137A-4380-44F9-8926-6701A208A014}"/>
          </ac:graphicFrameMkLst>
        </pc:graphicFrameChg>
        <pc:graphicFrameChg chg="modGraphic">
          <ac:chgData name="Gabriel Mitablinda" userId="8e0874c8-f4fd-41c2-910d-29080e1f9f73" providerId="ADAL" clId="{9BF16727-25B9-431D-8391-F967FD7D65F0}" dt="2022-04-11T21:28:26.355" v="1707" actId="20577"/>
          <ac:graphicFrameMkLst>
            <pc:docMk/>
            <pc:sldMk cId="2889854804" sldId="376"/>
            <ac:graphicFrameMk id="6" creationId="{D50E6F76-ADB7-4A6D-B83D-B19107DFE255}"/>
          </ac:graphicFrameMkLst>
        </pc:graphicFrameChg>
      </pc:sldChg>
      <pc:sldChg chg="modSp mod">
        <pc:chgData name="Gabriel Mitablinda" userId="8e0874c8-f4fd-41c2-910d-29080e1f9f73" providerId="ADAL" clId="{9BF16727-25B9-431D-8391-F967FD7D65F0}" dt="2022-04-12T06:51:45.935" v="1958" actId="20577"/>
        <pc:sldMkLst>
          <pc:docMk/>
          <pc:sldMk cId="2862054702" sldId="378"/>
        </pc:sldMkLst>
        <pc:graphicFrameChg chg="modGraphic">
          <ac:chgData name="Gabriel Mitablinda" userId="8e0874c8-f4fd-41c2-910d-29080e1f9f73" providerId="ADAL" clId="{9BF16727-25B9-431D-8391-F967FD7D65F0}" dt="2022-04-12T06:51:45.935" v="1958" actId="20577"/>
          <ac:graphicFrameMkLst>
            <pc:docMk/>
            <pc:sldMk cId="2862054702" sldId="378"/>
            <ac:graphicFrameMk id="5" creationId="{A7D123C7-121A-4979-9A45-8330410FC042}"/>
          </ac:graphicFrameMkLst>
        </pc:graphicFrameChg>
      </pc:sldChg>
      <pc:sldChg chg="del">
        <pc:chgData name="Gabriel Mitablinda" userId="8e0874c8-f4fd-41c2-910d-29080e1f9f73" providerId="ADAL" clId="{9BF16727-25B9-431D-8391-F967FD7D65F0}" dt="2022-04-11T12:58:45.004" v="694" actId="2696"/>
        <pc:sldMkLst>
          <pc:docMk/>
          <pc:sldMk cId="2355711052" sldId="382"/>
        </pc:sldMkLst>
      </pc:sldChg>
      <pc:sldChg chg="del">
        <pc:chgData name="Gabriel Mitablinda" userId="8e0874c8-f4fd-41c2-910d-29080e1f9f73" providerId="ADAL" clId="{9BF16727-25B9-431D-8391-F967FD7D65F0}" dt="2022-04-11T09:34:28.022" v="43" actId="47"/>
        <pc:sldMkLst>
          <pc:docMk/>
          <pc:sldMk cId="2299573020" sldId="383"/>
        </pc:sldMkLst>
      </pc:sldChg>
      <pc:sldChg chg="modSp add del mod ord">
        <pc:chgData name="Gabriel Mitablinda" userId="8e0874c8-f4fd-41c2-910d-29080e1f9f73" providerId="ADAL" clId="{9BF16727-25B9-431D-8391-F967FD7D65F0}" dt="2022-04-11T09:51:43.615" v="152" actId="47"/>
        <pc:sldMkLst>
          <pc:docMk/>
          <pc:sldMk cId="1004491885" sldId="384"/>
        </pc:sldMkLst>
        <pc:spChg chg="mod">
          <ac:chgData name="Gabriel Mitablinda" userId="8e0874c8-f4fd-41c2-910d-29080e1f9f73" providerId="ADAL" clId="{9BF16727-25B9-431D-8391-F967FD7D65F0}" dt="2022-04-11T09:35:02.326" v="62" actId="20577"/>
          <ac:spMkLst>
            <pc:docMk/>
            <pc:sldMk cId="1004491885" sldId="384"/>
            <ac:spMk id="4" creationId="{9FEFBEB9-3CE8-3045-816B-7A1D8D2A0FA1}"/>
          </ac:spMkLst>
        </pc:spChg>
      </pc:sldChg>
      <pc:sldChg chg="del">
        <pc:chgData name="Gabriel Mitablinda" userId="8e0874c8-f4fd-41c2-910d-29080e1f9f73" providerId="ADAL" clId="{9BF16727-25B9-431D-8391-F967FD7D65F0}" dt="2022-04-11T09:34:33.257" v="48" actId="47"/>
        <pc:sldMkLst>
          <pc:docMk/>
          <pc:sldMk cId="1045516170" sldId="385"/>
        </pc:sldMkLst>
      </pc:sldChg>
      <pc:sldChg chg="modSp add mod">
        <pc:chgData name="Gabriel Mitablinda" userId="8e0874c8-f4fd-41c2-910d-29080e1f9f73" providerId="ADAL" clId="{9BF16727-25B9-431D-8391-F967FD7D65F0}" dt="2022-04-12T07:00:55.571" v="1964" actId="14100"/>
        <pc:sldMkLst>
          <pc:docMk/>
          <pc:sldMk cId="169509910" sldId="388"/>
        </pc:sldMkLst>
        <pc:spChg chg="mod">
          <ac:chgData name="Gabriel Mitablinda" userId="8e0874c8-f4fd-41c2-910d-29080e1f9f73" providerId="ADAL" clId="{9BF16727-25B9-431D-8391-F967FD7D65F0}" dt="2022-04-11T09:49:39.868" v="151" actId="20577"/>
          <ac:spMkLst>
            <pc:docMk/>
            <pc:sldMk cId="169509910" sldId="388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07:00:55.571" v="1964" actId="14100"/>
          <ac:spMkLst>
            <pc:docMk/>
            <pc:sldMk cId="169509910" sldId="388"/>
            <ac:spMk id="10" creationId="{948418DC-AF6E-484F-9D51-1D455DF4BBB5}"/>
          </ac:spMkLst>
        </pc:spChg>
      </pc:sldChg>
      <pc:sldChg chg="modSp add mod">
        <pc:chgData name="Gabriel Mitablinda" userId="8e0874c8-f4fd-41c2-910d-29080e1f9f73" providerId="ADAL" clId="{9BF16727-25B9-431D-8391-F967FD7D65F0}" dt="2022-04-12T13:01:56.213" v="3552" actId="6549"/>
        <pc:sldMkLst>
          <pc:docMk/>
          <pc:sldMk cId="1302381755" sldId="391"/>
        </pc:sldMkLst>
        <pc:spChg chg="mod">
          <ac:chgData name="Gabriel Mitablinda" userId="8e0874c8-f4fd-41c2-910d-29080e1f9f73" providerId="ADAL" clId="{9BF16727-25B9-431D-8391-F967FD7D65F0}" dt="2022-04-11T09:52:11.253" v="163" actId="5793"/>
          <ac:spMkLst>
            <pc:docMk/>
            <pc:sldMk cId="1302381755" sldId="391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3:01:56.213" v="3552" actId="6549"/>
          <ac:spMkLst>
            <pc:docMk/>
            <pc:sldMk cId="1302381755" sldId="391"/>
            <ac:spMk id="7" creationId="{9F39636A-1005-4049-BF2D-D2F2F8DAF47C}"/>
          </ac:spMkLst>
        </pc:spChg>
      </pc:sldChg>
      <pc:sldChg chg="modSp add mod ord">
        <pc:chgData name="Gabriel Mitablinda" userId="8e0874c8-f4fd-41c2-910d-29080e1f9f73" providerId="ADAL" clId="{9BF16727-25B9-431D-8391-F967FD7D65F0}" dt="2022-04-12T11:49:37.424" v="3078" actId="114"/>
        <pc:sldMkLst>
          <pc:docMk/>
          <pc:sldMk cId="881588305" sldId="393"/>
        </pc:sldMkLst>
        <pc:spChg chg="mod">
          <ac:chgData name="Gabriel Mitablinda" userId="8e0874c8-f4fd-41c2-910d-29080e1f9f73" providerId="ADAL" clId="{9BF16727-25B9-431D-8391-F967FD7D65F0}" dt="2022-04-12T07:23:21.378" v="2051" actId="1076"/>
          <ac:spMkLst>
            <pc:docMk/>
            <pc:sldMk cId="881588305" sldId="393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1:49:37.424" v="3078" actId="114"/>
          <ac:spMkLst>
            <pc:docMk/>
            <pc:sldMk cId="881588305" sldId="393"/>
            <ac:spMk id="8" creationId="{DEBCEB82-918E-44BA-B232-A87655D1993C}"/>
          </ac:spMkLst>
        </pc:spChg>
        <pc:picChg chg="mod">
          <ac:chgData name="Gabriel Mitablinda" userId="8e0874c8-f4fd-41c2-910d-29080e1f9f73" providerId="ADAL" clId="{9BF16727-25B9-431D-8391-F967FD7D65F0}" dt="2022-04-12T07:20:12.914" v="2011" actId="1076"/>
          <ac:picMkLst>
            <pc:docMk/>
            <pc:sldMk cId="881588305" sldId="393"/>
            <ac:picMk id="7" creationId="{1F4FAD46-167C-4181-A016-8143E98167E8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1:52:58.725" v="3148"/>
        <pc:sldMkLst>
          <pc:docMk/>
          <pc:sldMk cId="535386090" sldId="399"/>
        </pc:sldMkLst>
        <pc:spChg chg="mod">
          <ac:chgData name="Gabriel Mitablinda" userId="8e0874c8-f4fd-41c2-910d-29080e1f9f73" providerId="ADAL" clId="{9BF16727-25B9-431D-8391-F967FD7D65F0}" dt="2022-04-12T11:52:58.725" v="3148"/>
          <ac:spMkLst>
            <pc:docMk/>
            <pc:sldMk cId="535386090" sldId="399"/>
            <ac:spMk id="7" creationId="{0AF31131-C95F-4147-9275-77E4360905BA}"/>
          </ac:spMkLst>
        </pc:spChg>
        <pc:picChg chg="mod">
          <ac:chgData name="Gabriel Mitablinda" userId="8e0874c8-f4fd-41c2-910d-29080e1f9f73" providerId="ADAL" clId="{9BF16727-25B9-431D-8391-F967FD7D65F0}" dt="2022-04-12T07:25:50.132" v="2105" actId="1076"/>
          <ac:picMkLst>
            <pc:docMk/>
            <pc:sldMk cId="535386090" sldId="399"/>
            <ac:picMk id="7175" creationId="{F6CB0664-543F-6642-94C3-949B2E5FD99D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3:04:30.791" v="3620" actId="20577"/>
        <pc:sldMkLst>
          <pc:docMk/>
          <pc:sldMk cId="4115394870" sldId="400"/>
        </pc:sldMkLst>
        <pc:spChg chg="mod">
          <ac:chgData name="Gabriel Mitablinda" userId="8e0874c8-f4fd-41c2-910d-29080e1f9f73" providerId="ADAL" clId="{9BF16727-25B9-431D-8391-F967FD7D65F0}" dt="2022-04-11T11:36:59.040" v="457" actId="20577"/>
          <ac:spMkLst>
            <pc:docMk/>
            <pc:sldMk cId="4115394870" sldId="400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3:04:30.791" v="3620" actId="20577"/>
          <ac:spMkLst>
            <pc:docMk/>
            <pc:sldMk cId="4115394870" sldId="400"/>
            <ac:spMk id="7" creationId="{70B8F0E7-DD57-4B0E-BB82-076822449768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09:41.997" v="3273" actId="790"/>
        <pc:sldMkLst>
          <pc:docMk/>
          <pc:sldMk cId="3876838443" sldId="402"/>
        </pc:sldMkLst>
        <pc:spChg chg="mod">
          <ac:chgData name="Gabriel Mitablinda" userId="8e0874c8-f4fd-41c2-910d-29080e1f9f73" providerId="ADAL" clId="{9BF16727-25B9-431D-8391-F967FD7D65F0}" dt="2022-04-11T11:37:12.414" v="458"/>
          <ac:spMkLst>
            <pc:docMk/>
            <pc:sldMk cId="3876838443" sldId="402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09:41.997" v="3273" actId="790"/>
          <ac:spMkLst>
            <pc:docMk/>
            <pc:sldMk cId="3876838443" sldId="402"/>
            <ac:spMk id="8" creationId="{7ECA8366-847D-4886-8637-2B97D6647532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6:18.554" v="3444" actId="20577"/>
        <pc:sldMkLst>
          <pc:docMk/>
          <pc:sldMk cId="2427873949" sldId="403"/>
        </pc:sldMkLst>
        <pc:spChg chg="mod">
          <ac:chgData name="Gabriel Mitablinda" userId="8e0874c8-f4fd-41c2-910d-29080e1f9f73" providerId="ADAL" clId="{9BF16727-25B9-431D-8391-F967FD7D65F0}" dt="2022-04-12T12:26:18.554" v="3444" actId="20577"/>
          <ac:spMkLst>
            <pc:docMk/>
            <pc:sldMk cId="2427873949" sldId="403"/>
            <ac:spMk id="5" creationId="{E837AB28-36CC-44D9-85BC-22D8DC242CE9}"/>
          </ac:spMkLst>
        </pc:spChg>
      </pc:sldChg>
      <pc:sldChg chg="modSp add mod">
        <pc:chgData name="Gabriel Mitablinda" userId="8e0874c8-f4fd-41c2-910d-29080e1f9f73" providerId="ADAL" clId="{9BF16727-25B9-431D-8391-F967FD7D65F0}" dt="2022-04-12T13:16:17.598" v="3625" actId="20577"/>
        <pc:sldMkLst>
          <pc:docMk/>
          <pc:sldMk cId="256633094" sldId="405"/>
        </pc:sldMkLst>
        <pc:spChg chg="mod">
          <ac:chgData name="Gabriel Mitablinda" userId="8e0874c8-f4fd-41c2-910d-29080e1f9f73" providerId="ADAL" clId="{9BF16727-25B9-431D-8391-F967FD7D65F0}" dt="2022-04-12T07:44:22.319" v="2450" actId="255"/>
          <ac:spMkLst>
            <pc:docMk/>
            <pc:sldMk cId="256633094" sldId="405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3:16:17.598" v="3625" actId="20577"/>
          <ac:spMkLst>
            <pc:docMk/>
            <pc:sldMk cId="256633094" sldId="405"/>
            <ac:spMk id="5" creationId="{E837AB28-36CC-44D9-85BC-22D8DC242CE9}"/>
          </ac:spMkLst>
        </pc:spChg>
      </pc:sldChg>
      <pc:sldChg chg="addSp delSp modSp add mod">
        <pc:chgData name="Gabriel Mitablinda" userId="8e0874c8-f4fd-41c2-910d-29080e1f9f73" providerId="ADAL" clId="{9BF16727-25B9-431D-8391-F967FD7D65F0}" dt="2022-04-12T11:48:11.689" v="3049" actId="20577"/>
        <pc:sldMkLst>
          <pc:docMk/>
          <pc:sldMk cId="1615922593" sldId="406"/>
        </pc:sldMkLst>
        <pc:spChg chg="add del">
          <ac:chgData name="Gabriel Mitablinda" userId="8e0874c8-f4fd-41c2-910d-29080e1f9f73" providerId="ADAL" clId="{9BF16727-25B9-431D-8391-F967FD7D65F0}" dt="2022-04-11T21:09:43.876" v="1529"/>
          <ac:spMkLst>
            <pc:docMk/>
            <pc:sldMk cId="1615922593" sldId="406"/>
            <ac:spMk id="5" creationId="{F4F6F618-277C-4340-8ACE-EB211ECD2D26}"/>
          </ac:spMkLst>
        </pc:spChg>
        <pc:spChg chg="add del mod">
          <ac:chgData name="Gabriel Mitablinda" userId="8e0874c8-f4fd-41c2-910d-29080e1f9f73" providerId="ADAL" clId="{9BF16727-25B9-431D-8391-F967FD7D65F0}" dt="2022-04-11T21:10:08.474" v="1533" actId="478"/>
          <ac:spMkLst>
            <pc:docMk/>
            <pc:sldMk cId="1615922593" sldId="406"/>
            <ac:spMk id="6" creationId="{1ADB2CC7-BFD4-4C6E-9953-ED3FC61EAC7A}"/>
          </ac:spMkLst>
        </pc:spChg>
        <pc:spChg chg="mod">
          <ac:chgData name="Gabriel Mitablinda" userId="8e0874c8-f4fd-41c2-910d-29080e1f9f73" providerId="ADAL" clId="{9BF16727-25B9-431D-8391-F967FD7D65F0}" dt="2022-04-12T11:48:11.689" v="3049" actId="20577"/>
          <ac:spMkLst>
            <pc:docMk/>
            <pc:sldMk cId="1615922593" sldId="406"/>
            <ac:spMk id="7" creationId="{9F39636A-1005-4049-BF2D-D2F2F8DAF47C}"/>
          </ac:spMkLst>
        </pc:spChg>
        <pc:spChg chg="add del mod">
          <ac:chgData name="Gabriel Mitablinda" userId="8e0874c8-f4fd-41c2-910d-29080e1f9f73" providerId="ADAL" clId="{9BF16727-25B9-431D-8391-F967FD7D65F0}" dt="2022-04-11T21:10:32.853" v="1544" actId="478"/>
          <ac:spMkLst>
            <pc:docMk/>
            <pc:sldMk cId="1615922593" sldId="406"/>
            <ac:spMk id="8" creationId="{5EB5EC2C-316C-4388-92E5-6DC850A9DD60}"/>
          </ac:spMkLst>
        </pc:spChg>
        <pc:spChg chg="add del mod">
          <ac:chgData name="Gabriel Mitablinda" userId="8e0874c8-f4fd-41c2-910d-29080e1f9f73" providerId="ADAL" clId="{9BF16727-25B9-431D-8391-F967FD7D65F0}" dt="2022-04-11T21:10:41.392" v="1546" actId="478"/>
          <ac:spMkLst>
            <pc:docMk/>
            <pc:sldMk cId="1615922593" sldId="406"/>
            <ac:spMk id="9" creationId="{32647D41-5E66-4C15-B43C-F4DC6A452BBE}"/>
          </ac:spMkLst>
        </pc:spChg>
        <pc:spChg chg="add del">
          <ac:chgData name="Gabriel Mitablinda" userId="8e0874c8-f4fd-41c2-910d-29080e1f9f73" providerId="ADAL" clId="{9BF16727-25B9-431D-8391-F967FD7D65F0}" dt="2022-04-11T21:11:07.185" v="1548"/>
          <ac:spMkLst>
            <pc:docMk/>
            <pc:sldMk cId="1615922593" sldId="406"/>
            <ac:spMk id="10" creationId="{B1EDC614-FC2E-4A01-BBD1-3AFA435C66FD}"/>
          </ac:spMkLst>
        </pc:spChg>
        <pc:spChg chg="add del">
          <ac:chgData name="Gabriel Mitablinda" userId="8e0874c8-f4fd-41c2-910d-29080e1f9f73" providerId="ADAL" clId="{9BF16727-25B9-431D-8391-F967FD7D65F0}" dt="2022-04-11T21:11:19.170" v="1550"/>
          <ac:spMkLst>
            <pc:docMk/>
            <pc:sldMk cId="1615922593" sldId="406"/>
            <ac:spMk id="11" creationId="{1D55CA2D-BB9B-4D1D-BA77-7437B8E78C16}"/>
          </ac:spMkLst>
        </pc:spChg>
        <pc:spChg chg="add del mod">
          <ac:chgData name="Gabriel Mitablinda" userId="8e0874c8-f4fd-41c2-910d-29080e1f9f73" providerId="ADAL" clId="{9BF16727-25B9-431D-8391-F967FD7D65F0}" dt="2022-04-11T21:13:36.454" v="1580"/>
          <ac:spMkLst>
            <pc:docMk/>
            <pc:sldMk cId="1615922593" sldId="406"/>
            <ac:spMk id="12" creationId="{C5CD04C3-3443-4166-B3E5-A10D6DFF6BC1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9:29.590" v="3481" actId="27636"/>
        <pc:sldMkLst>
          <pc:docMk/>
          <pc:sldMk cId="1653447600" sldId="407"/>
        </pc:sldMkLst>
        <pc:spChg chg="mod">
          <ac:chgData name="Gabriel Mitablinda" userId="8e0874c8-f4fd-41c2-910d-29080e1f9f73" providerId="ADAL" clId="{9BF16727-25B9-431D-8391-F967FD7D65F0}" dt="2022-04-12T12:21:22.597" v="3399" actId="1076"/>
          <ac:spMkLst>
            <pc:docMk/>
            <pc:sldMk cId="1653447600" sldId="407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2:29:29.590" v="3481" actId="27636"/>
          <ac:spMkLst>
            <pc:docMk/>
            <pc:sldMk cId="1653447600" sldId="407"/>
            <ac:spMk id="5" creationId="{E837AB28-36CC-44D9-85BC-22D8DC242CE9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2:52.452" v="3413" actId="20577"/>
        <pc:sldMkLst>
          <pc:docMk/>
          <pc:sldMk cId="289087672" sldId="408"/>
        </pc:sldMkLst>
        <pc:spChg chg="mod">
          <ac:chgData name="Gabriel Mitablinda" userId="8e0874c8-f4fd-41c2-910d-29080e1f9f73" providerId="ADAL" clId="{9BF16727-25B9-431D-8391-F967FD7D65F0}" dt="2022-04-12T07:40:20.949" v="2173"/>
          <ac:spMkLst>
            <pc:docMk/>
            <pc:sldMk cId="289087672" sldId="408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22:52.452" v="3413" actId="20577"/>
          <ac:spMkLst>
            <pc:docMk/>
            <pc:sldMk cId="289087672" sldId="408"/>
            <ac:spMk id="7" creationId="{70B8F0E7-DD57-4B0E-BB82-076822449768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29:35.613" v="3484" actId="5793"/>
        <pc:sldMkLst>
          <pc:docMk/>
          <pc:sldMk cId="3957100147" sldId="409"/>
        </pc:sldMkLst>
        <pc:spChg chg="mod">
          <ac:chgData name="Gabriel Mitablinda" userId="8e0874c8-f4fd-41c2-910d-29080e1f9f73" providerId="ADAL" clId="{9BF16727-25B9-431D-8391-F967FD7D65F0}" dt="2022-04-12T12:21:14.130" v="3397" actId="1076"/>
          <ac:spMkLst>
            <pc:docMk/>
            <pc:sldMk cId="3957100147" sldId="409"/>
            <ac:spMk id="4" creationId="{FFF0ADA9-698C-49D7-B854-E111ADC3A1FF}"/>
          </ac:spMkLst>
        </pc:spChg>
        <pc:spChg chg="mod">
          <ac:chgData name="Gabriel Mitablinda" userId="8e0874c8-f4fd-41c2-910d-29080e1f9f73" providerId="ADAL" clId="{9BF16727-25B9-431D-8391-F967FD7D65F0}" dt="2022-04-12T12:29:35.613" v="3484" actId="5793"/>
          <ac:spMkLst>
            <pc:docMk/>
            <pc:sldMk cId="3957100147" sldId="409"/>
            <ac:spMk id="5" creationId="{E837AB28-36CC-44D9-85BC-22D8DC242CE9}"/>
          </ac:spMkLst>
        </pc:spChg>
      </pc:sldChg>
      <pc:sldChg chg="modSp add del mod">
        <pc:chgData name="Gabriel Mitablinda" userId="8e0874c8-f4fd-41c2-910d-29080e1f9f73" providerId="ADAL" clId="{9BF16727-25B9-431D-8391-F967FD7D65F0}" dt="2022-04-11T21:01:19.362" v="1397" actId="2696"/>
        <pc:sldMkLst>
          <pc:docMk/>
          <pc:sldMk cId="420219639" sldId="414"/>
        </pc:sldMkLst>
        <pc:spChg chg="mod">
          <ac:chgData name="Gabriel Mitablinda" userId="8e0874c8-f4fd-41c2-910d-29080e1f9f73" providerId="ADAL" clId="{9BF16727-25B9-431D-8391-F967FD7D65F0}" dt="2022-04-11T21:00:51.150" v="1394" actId="20577"/>
          <ac:spMkLst>
            <pc:docMk/>
            <pc:sldMk cId="420219639" sldId="414"/>
            <ac:spMk id="7" creationId="{9F39636A-1005-4049-BF2D-D2F2F8DAF47C}"/>
          </ac:spMkLst>
        </pc:spChg>
      </pc:sldChg>
      <pc:sldChg chg="modSp add mod">
        <pc:chgData name="Gabriel Mitablinda" userId="8e0874c8-f4fd-41c2-910d-29080e1f9f73" providerId="ADAL" clId="{9BF16727-25B9-431D-8391-F967FD7D65F0}" dt="2022-04-12T12:39:05.768" v="3547" actId="20577"/>
        <pc:sldMkLst>
          <pc:docMk/>
          <pc:sldMk cId="252568322" sldId="415"/>
        </pc:sldMkLst>
        <pc:spChg chg="mod">
          <ac:chgData name="Gabriel Mitablinda" userId="8e0874c8-f4fd-41c2-910d-29080e1f9f73" providerId="ADAL" clId="{9BF16727-25B9-431D-8391-F967FD7D65F0}" dt="2022-04-11T19:53:36.957" v="1126" actId="1076"/>
          <ac:spMkLst>
            <pc:docMk/>
            <pc:sldMk cId="252568322" sldId="415"/>
            <ac:spMk id="4" creationId="{9FEFBEB9-3CE8-3045-816B-7A1D8D2A0FA1}"/>
          </ac:spMkLst>
        </pc:spChg>
        <pc:spChg chg="mod">
          <ac:chgData name="Gabriel Mitablinda" userId="8e0874c8-f4fd-41c2-910d-29080e1f9f73" providerId="ADAL" clId="{9BF16727-25B9-431D-8391-F967FD7D65F0}" dt="2022-04-12T12:39:05.768" v="3547" actId="20577"/>
          <ac:spMkLst>
            <pc:docMk/>
            <pc:sldMk cId="252568322" sldId="415"/>
            <ac:spMk id="7" creationId="{9F39636A-1005-4049-BF2D-D2F2F8DAF47C}"/>
          </ac:spMkLst>
        </pc:spChg>
      </pc:sldChg>
      <pc:sldChg chg="modSp add mod">
        <pc:chgData name="Gabriel Mitablinda" userId="8e0874c8-f4fd-41c2-910d-29080e1f9f73" providerId="ADAL" clId="{9BF16727-25B9-431D-8391-F967FD7D65F0}" dt="2022-04-12T06:42:19.764" v="1798" actId="20577"/>
        <pc:sldMkLst>
          <pc:docMk/>
          <pc:sldMk cId="2451440220" sldId="416"/>
        </pc:sldMkLst>
        <pc:graphicFrameChg chg="modGraphic">
          <ac:chgData name="Gabriel Mitablinda" userId="8e0874c8-f4fd-41c2-910d-29080e1f9f73" providerId="ADAL" clId="{9BF16727-25B9-431D-8391-F967FD7D65F0}" dt="2022-04-12T06:42:19.764" v="1798" actId="20577"/>
          <ac:graphicFrameMkLst>
            <pc:docMk/>
            <pc:sldMk cId="2451440220" sldId="416"/>
            <ac:graphicFrameMk id="5" creationId="{C1E919DE-E13C-4E3E-B5B3-6EA59663207E}"/>
          </ac:graphicFrameMkLst>
        </pc:graphicFrameChg>
        <pc:picChg chg="mod">
          <ac:chgData name="Gabriel Mitablinda" userId="8e0874c8-f4fd-41c2-910d-29080e1f9f73" providerId="ADAL" clId="{9BF16727-25B9-431D-8391-F967FD7D65F0}" dt="2022-04-11T11:38:23.917" v="485" actId="14100"/>
          <ac:picMkLst>
            <pc:docMk/>
            <pc:sldMk cId="2451440220" sldId="416"/>
            <ac:picMk id="4" creationId="{91498CDC-A21F-4DCE-A82C-4A98642FC7E5}"/>
          </ac:picMkLst>
        </pc:picChg>
      </pc:sldChg>
      <pc:sldChg chg="modSp add mod">
        <pc:chgData name="Gabriel Mitablinda" userId="8e0874c8-f4fd-41c2-910d-29080e1f9f73" providerId="ADAL" clId="{9BF16727-25B9-431D-8391-F967FD7D65F0}" dt="2022-04-12T11:50:51.364" v="3121" actId="113"/>
        <pc:sldMkLst>
          <pc:docMk/>
          <pc:sldMk cId="1321749053" sldId="417"/>
        </pc:sldMkLst>
        <pc:spChg chg="mod">
          <ac:chgData name="Gabriel Mitablinda" userId="8e0874c8-f4fd-41c2-910d-29080e1f9f73" providerId="ADAL" clId="{9BF16727-25B9-431D-8391-F967FD7D65F0}" dt="2022-04-12T11:50:51.364" v="3121" actId="113"/>
          <ac:spMkLst>
            <pc:docMk/>
            <pc:sldMk cId="1321749053" sldId="417"/>
            <ac:spMk id="8" creationId="{DEBCEB82-918E-44BA-B232-A87655D199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Calculul acțiunilor: realizate </a:t>
            </a:r>
            <a:r>
              <a:rPr lang="ro-MD"/>
              <a:t>în anul 2021 și 2022 </a:t>
            </a:r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5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7/14/2022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7/14/2022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7/14/2022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7/14/2022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7/14/2022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7/14/2022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7/14/2022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7/14/2022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b.watch/dWEXq25IK_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dpdmd/posts/pfbid02utuBNXVbN3M3Qhxc21hDjmxzer4yNMkEn9E7jSsotGDRa2jNrMeRhCYqbLEzGLf9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fb.watch/dWFlUYJoq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EB27C-8F20-1E40-AB8D-935D89D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31D365-E2C5-EB4D-BD40-C55A8555E8BE}" type="datetime1">
              <a:rPr lang="en-US" smtClean="0">
                <a:latin typeface="+mn-lt"/>
              </a:rPr>
              <a:t>7/14/2022</a:t>
            </a:fld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917F6-E751-F946-92F4-7AB42C9D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3CA42B-B507-8344-A1BD-A9EAB61E8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19" y="1030035"/>
            <a:ext cx="3886200" cy="1874757"/>
          </a:xfrm>
        </p:spPr>
        <p:txBody>
          <a:bodyPr>
            <a:normAutofit fontScale="90000"/>
          </a:bodyPr>
          <a:lstStyle/>
          <a:p>
            <a:br>
              <a:rPr lang="en-MD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MD" sz="2000" b="1" dirty="0"/>
              <a:t>valuarea și monitorizarea rezultatelor de implementare a Planului de dezvoltare a Judecătoriei Pilot Model Ungheni</a:t>
            </a:r>
            <a:br>
              <a:rPr lang="ro-RO" dirty="0">
                <a:latin typeface="+mn-lt"/>
              </a:rPr>
            </a:br>
            <a:r>
              <a:rPr lang="ro-RO" sz="1600" dirty="0">
                <a:latin typeface="+mn-lt"/>
              </a:rPr>
              <a:t> </a:t>
            </a:r>
            <a:endParaRPr lang="en-MD" sz="16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BAB75B-0540-A444-9190-7D0722FC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119" y="3145772"/>
            <a:ext cx="3429000" cy="1209781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PROIECTUL INSTANȚE JUDECĂTOREȘTI MODEL </a:t>
            </a:r>
          </a:p>
          <a:p>
            <a:endParaRPr lang="en-MD" dirty="0">
              <a:latin typeface="+mn-lt"/>
            </a:endParaRP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E18ED308-5B40-A345-B6C4-2D77826539BE}"/>
              </a:ext>
            </a:extLst>
          </p:cNvPr>
          <p:cNvSpPr txBox="1">
            <a:spLocks/>
          </p:cNvSpPr>
          <p:nvPr/>
        </p:nvSpPr>
        <p:spPr>
          <a:xfrm>
            <a:off x="605475" y="4300563"/>
            <a:ext cx="48768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Această prezentare a fost realizată cu sprijinul poporului american prin intermediul Agenției Statelor Unite pentru Dezvoltare Internațională (USAID). Conținutul prezentării este responsabilitatea </a:t>
            </a:r>
            <a:r>
              <a:rPr lang="ro-RO" sz="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Checchi</a:t>
            </a:r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o-RO" sz="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Company Consulting și nu reflectă neapărat opinia </a:t>
            </a:r>
            <a:r>
              <a:rPr lang="ro-RO" sz="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USAID</a:t>
            </a:r>
            <a:r>
              <a:rPr lang="ro-RO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sau a Guvernului Statelor Unite ale Americii.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1D5FA94-597E-4C56-AB32-31AA0A628D03}"/>
              </a:ext>
            </a:extLst>
          </p:cNvPr>
          <p:cNvSpPr txBox="1">
            <a:spLocks/>
          </p:cNvSpPr>
          <p:nvPr/>
        </p:nvSpPr>
        <p:spPr>
          <a:xfrm>
            <a:off x="605543" y="4002147"/>
            <a:ext cx="188297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chemeClr val="bg1"/>
                </a:solidFill>
                <a:latin typeface="+mn-lt"/>
                <a:cs typeface="Arial"/>
              </a:rPr>
              <a:t>13 IULIE </a:t>
            </a:r>
            <a:r>
              <a:rPr lang="ro-RO" sz="800" b="1" dirty="0">
                <a:solidFill>
                  <a:schemeClr val="bg1"/>
                </a:solidFill>
                <a:latin typeface="+mn-lt"/>
                <a:cs typeface="Arial"/>
              </a:rPr>
              <a:t>2022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479C600-7852-6340-95F9-21FA5B98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058345" y="1436255"/>
            <a:ext cx="3468394" cy="23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5128"/>
            <a:ext cx="7772400" cy="4653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MD" sz="1300" b="1">
                <a:solidFill>
                  <a:schemeClr val="bg2"/>
                </a:solidFill>
              </a:rPr>
              <a:t>Domeniul </a:t>
            </a:r>
            <a:r>
              <a:rPr lang="ro-MD" sz="1300" b="1">
                <a:solidFill>
                  <a:schemeClr val="bg2"/>
                </a:solidFill>
              </a:rPr>
              <a:t>IV</a:t>
            </a:r>
            <a:r>
              <a:rPr lang="en-MD" sz="1300" b="1">
                <a:solidFill>
                  <a:schemeClr val="bg2"/>
                </a:solidFill>
              </a:rPr>
              <a:t>: </a:t>
            </a:r>
            <a:r>
              <a:rPr lang="ro-MD" sz="1300" b="1">
                <a:solidFill>
                  <a:schemeClr val="bg2"/>
                </a:solidFill>
              </a:rPr>
              <a:t>Accesul public la informații</a:t>
            </a:r>
            <a:br>
              <a:rPr lang="ro-MD" sz="1300" b="1">
                <a:solidFill>
                  <a:schemeClr val="bg2"/>
                </a:solidFill>
              </a:rPr>
            </a:br>
            <a:r>
              <a:rPr lang="ro-RO" sz="1300">
                <a:solidFill>
                  <a:schemeClr val="bg2"/>
                </a:solidFill>
                <a:effectLst/>
              </a:rPr>
              <a:t>Obiectivul 4. Creșterea accesului publicului la informația despre activitatea judecătoriei              </a:t>
            </a:r>
            <a:r>
              <a:rPr lang="ro-RO" sz="1300" b="1" err="1">
                <a:solidFill>
                  <a:schemeClr val="tx1"/>
                </a:solidFill>
                <a:effectLst/>
              </a:rPr>
              <a:t>Flyer</a:t>
            </a:r>
            <a:r>
              <a:rPr lang="ro-RO" sz="1300" b="1">
                <a:solidFill>
                  <a:schemeClr val="tx1"/>
                </a:solidFill>
                <a:effectLst/>
              </a:rPr>
              <a:t>:</a:t>
            </a:r>
            <a:endParaRPr lang="en-MD" sz="1300" b="1">
              <a:solidFill>
                <a:schemeClr val="tx1"/>
              </a:solidFill>
            </a:endParaRP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12C28BD9-1ABE-4C52-11D3-FFE2ABA7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9835"/>
            <a:ext cx="4419600" cy="3134442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5EE08757-1EE1-D640-63E6-6FC8DE9D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39" y="1209835"/>
            <a:ext cx="4243884" cy="31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5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317068" y="1814236"/>
            <a:ext cx="3583256" cy="167586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0948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IV</a:t>
            </a:r>
            <a:r>
              <a:rPr lang="en-MD" b="1"/>
              <a:t>: </a:t>
            </a:r>
            <a:r>
              <a:rPr lang="ro-MD" b="1"/>
              <a:t>Accesul public la informații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4. Creșterea accesului publicului la informația despre activitatea judecătoriei</a:t>
            </a:r>
            <a:endParaRPr lang="en-MD" sz="130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9F39636A-1005-4049-BF2D-D2F2F8DAF47C}"/>
              </a:ext>
            </a:extLst>
          </p:cNvPr>
          <p:cNvSpPr txBox="1">
            <a:spLocks/>
          </p:cNvSpPr>
          <p:nvPr/>
        </p:nvSpPr>
        <p:spPr>
          <a:xfrm>
            <a:off x="345440" y="1216318"/>
            <a:ext cx="5384800" cy="358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/>
            <a:r>
              <a:rPr lang="it-IT" sz="1500" b="1" dirty="0">
                <a:solidFill>
                  <a:schemeClr val="bg2"/>
                </a:solidFill>
              </a:rPr>
              <a:t>Acțiunea 4.2. Dezvoltarea unei relații </a:t>
            </a:r>
            <a:r>
              <a:rPr lang="it-IT" sz="1500" b="1" dirty="0" err="1">
                <a:solidFill>
                  <a:schemeClr val="bg2"/>
                </a:solidFill>
              </a:rPr>
              <a:t>constructive</a:t>
            </a:r>
            <a:r>
              <a:rPr lang="it-IT" sz="1500" b="1" dirty="0">
                <a:solidFill>
                  <a:schemeClr val="bg2"/>
                </a:solidFill>
              </a:rPr>
              <a:t> cu mass-media prin </a:t>
            </a:r>
            <a:r>
              <a:rPr lang="it-IT" sz="1500" b="1" dirty="0" err="1">
                <a:solidFill>
                  <a:schemeClr val="bg2"/>
                </a:solidFill>
              </a:rPr>
              <a:t>colaborare</a:t>
            </a:r>
            <a:r>
              <a:rPr lang="it-IT" sz="1500" b="1" dirty="0">
                <a:solidFill>
                  <a:schemeClr val="bg2"/>
                </a:solidFill>
              </a:rPr>
              <a:t> </a:t>
            </a:r>
            <a:r>
              <a:rPr lang="it-IT" sz="1500" b="1" dirty="0" err="1">
                <a:solidFill>
                  <a:schemeClr val="bg2"/>
                </a:solidFill>
              </a:rPr>
              <a:t>continuă</a:t>
            </a:r>
            <a:endParaRPr lang="ro-RO" sz="1500" b="1" dirty="0" err="1">
              <a:solidFill>
                <a:schemeClr val="bg2"/>
              </a:solidFill>
            </a:endParaRPr>
          </a:p>
          <a:p>
            <a:pPr marL="229870" indent="-229870"/>
            <a:r>
              <a:rPr lang="ro-MD" sz="1500" b="1" dirty="0">
                <a:solidFill>
                  <a:schemeClr val="bg2"/>
                </a:solidFill>
              </a:rPr>
              <a:t>Acțiunea 4.3. Facilitarea accesului justițiabililor la informația despre dosare</a:t>
            </a:r>
          </a:p>
          <a:p>
            <a:pPr marL="796925" lvl="1" indent="-342900">
              <a:buAutoNum type="alphaLcPeriod"/>
            </a:pPr>
            <a:r>
              <a:rPr lang="ro-MD" sz="1500" dirty="0">
                <a:solidFill>
                  <a:schemeClr val="tx1"/>
                </a:solidFill>
              </a:rPr>
              <a:t>Instalarea </a:t>
            </a:r>
            <a:r>
              <a:rPr lang="it-IT" sz="1500" dirty="0">
                <a:solidFill>
                  <a:schemeClr val="tx1"/>
                </a:solidFill>
              </a:rPr>
              <a:t>Info chioșc-uri-</a:t>
            </a:r>
            <a:r>
              <a:rPr lang="it-IT" sz="1500" b="1" dirty="0">
                <a:solidFill>
                  <a:schemeClr val="tx1"/>
                </a:solidFill>
              </a:rPr>
              <a:t> </a:t>
            </a:r>
            <a:r>
              <a:rPr lang="ro-RO" sz="1500" b="1" dirty="0">
                <a:solidFill>
                  <a:schemeClr val="tx1"/>
                </a:solidFill>
              </a:rPr>
              <a:t>3</a:t>
            </a:r>
            <a:r>
              <a:rPr lang="it-IT" sz="1500" b="1" dirty="0">
                <a:solidFill>
                  <a:schemeClr val="tx1"/>
                </a:solidFill>
              </a:rPr>
              <a:t> </a:t>
            </a:r>
            <a:r>
              <a:rPr lang="it-IT" sz="1500" dirty="0">
                <a:solidFill>
                  <a:schemeClr val="tx1"/>
                </a:solidFill>
              </a:rPr>
              <a:t>; </a:t>
            </a:r>
            <a:endParaRPr lang="ro-MD" sz="1500" dirty="0">
              <a:solidFill>
                <a:schemeClr val="tx1"/>
              </a:solidFill>
            </a:endParaRPr>
          </a:p>
          <a:p>
            <a:pPr marL="796925" lvl="1" indent="-342900">
              <a:buAutoNum type="alphaLcPeriod"/>
            </a:pPr>
            <a:r>
              <a:rPr lang="ro-MD" sz="1500" dirty="0">
                <a:solidFill>
                  <a:schemeClr val="tx1"/>
                </a:solidFill>
              </a:rPr>
              <a:t>Instalarea ecranelor TV LED- </a:t>
            </a:r>
            <a:r>
              <a:rPr lang="ro-MD" sz="1500" b="1" dirty="0">
                <a:solidFill>
                  <a:schemeClr val="tx1"/>
                </a:solidFill>
              </a:rPr>
              <a:t>2</a:t>
            </a:r>
            <a:r>
              <a:rPr lang="it-IT" sz="1500" dirty="0">
                <a:solidFill>
                  <a:schemeClr val="tx1"/>
                </a:solidFill>
              </a:rPr>
              <a:t>; </a:t>
            </a:r>
            <a:endParaRPr lang="ro-RO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chemeClr val="bg2"/>
                </a:solidFill>
              </a:rPr>
              <a:t>Acțiunea 4.4.	Elaborarea și postarea pe pagina web a </a:t>
            </a:r>
            <a:r>
              <a:rPr lang="it-IT" sz="1500" b="1" dirty="0" err="1">
                <a:solidFill>
                  <a:schemeClr val="bg2"/>
                </a:solidFill>
              </a:rPr>
              <a:t>instanței</a:t>
            </a:r>
            <a:r>
              <a:rPr lang="it-IT" sz="1500" b="1" dirty="0">
                <a:solidFill>
                  <a:schemeClr val="bg2"/>
                </a:solidFill>
              </a:rPr>
              <a:t> a </a:t>
            </a:r>
            <a:r>
              <a:rPr lang="it-IT" sz="1500" b="1" dirty="0" err="1">
                <a:solidFill>
                  <a:schemeClr val="bg2"/>
                </a:solidFill>
              </a:rPr>
              <a:t>modelelor</a:t>
            </a:r>
            <a:r>
              <a:rPr lang="it-IT" sz="1500" b="1" dirty="0">
                <a:solidFill>
                  <a:schemeClr val="bg2"/>
                </a:solidFill>
              </a:rPr>
              <a:t> </a:t>
            </a:r>
            <a:r>
              <a:rPr lang="it-IT" sz="1500" b="1" dirty="0" err="1">
                <a:solidFill>
                  <a:schemeClr val="bg2"/>
                </a:solidFill>
              </a:rPr>
              <a:t>tipizate</a:t>
            </a:r>
            <a:r>
              <a:rPr lang="it-IT" sz="1500" b="1" dirty="0">
                <a:solidFill>
                  <a:schemeClr val="bg2"/>
                </a:solidFill>
              </a:rPr>
              <a:t> de </a:t>
            </a:r>
            <a:r>
              <a:rPr lang="it-IT" sz="1500" b="1" dirty="0" err="1">
                <a:solidFill>
                  <a:schemeClr val="bg2"/>
                </a:solidFill>
              </a:rPr>
              <a:t>acte</a:t>
            </a:r>
            <a:r>
              <a:rPr lang="it-IT" sz="1500" b="1" dirty="0">
                <a:solidFill>
                  <a:schemeClr val="bg2"/>
                </a:solidFill>
              </a:rPr>
              <a:t> </a:t>
            </a:r>
            <a:r>
              <a:rPr lang="it-IT" sz="1500" b="1" dirty="0" err="1">
                <a:solidFill>
                  <a:schemeClr val="bg2"/>
                </a:solidFill>
              </a:rPr>
              <a:t>procesuale</a:t>
            </a:r>
            <a:endParaRPr lang="it-IT" sz="15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o-MD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6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917928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V</a:t>
            </a:r>
            <a:r>
              <a:rPr lang="en-MD" b="1" dirty="0"/>
              <a:t>: </a:t>
            </a:r>
            <a:r>
              <a:rPr lang="ro-MD" b="1" dirty="0"/>
              <a:t>Comunicarea cu publicul larg și educația juridică a cetățenilor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693676" y="1557452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327660" y="1383297"/>
            <a:ext cx="5453379" cy="3647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500" b="1" dirty="0">
                <a:solidFill>
                  <a:schemeClr val="bg2"/>
                </a:solidFill>
                <a:latin typeface="+mj-lt"/>
                <a:cs typeface="+mn-cs"/>
              </a:rPr>
              <a:t>2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. Informarea societății juvenile despre activitatea si serviciile publice prestate de Judecătoria Ungheni </a:t>
            </a:r>
          </a:p>
          <a:p>
            <a:r>
              <a:rPr lang="it-IT" sz="1500" dirty="0">
                <a:solidFill>
                  <a:schemeClr val="tx1"/>
                </a:solidFill>
                <a:latin typeface="+mj-lt"/>
                <a:cs typeface="+mn-cs"/>
              </a:rPr>
              <a:t>Vizit</a:t>
            </a:r>
            <a:r>
              <a:rPr lang="ro-RO" sz="1500" dirty="0">
                <a:solidFill>
                  <a:schemeClr val="tx1"/>
                </a:solidFill>
                <a:latin typeface="+mj-lt"/>
                <a:cs typeface="+mn-cs"/>
              </a:rPr>
              <a:t>ă la Liceul din Nisporeni – 19 aprilie </a:t>
            </a:r>
          </a:p>
          <a:p>
            <a:r>
              <a:rPr lang="ro-RO" sz="1500" dirty="0">
                <a:solidFill>
                  <a:schemeClr val="tx1"/>
                </a:solidFill>
                <a:latin typeface="+mj-lt"/>
                <a:cs typeface="+mn-cs"/>
              </a:rPr>
              <a:t>Vizita la Liceul din Ungheni – 27 aprilie </a:t>
            </a:r>
          </a:p>
          <a:p>
            <a:r>
              <a:rPr lang="ro-RO" sz="1500" dirty="0">
                <a:solidFill>
                  <a:schemeClr val="tx1"/>
                </a:solidFill>
                <a:latin typeface="+mj-lt"/>
                <a:cs typeface="+mn-cs"/>
              </a:rPr>
              <a:t>Vizita la Centru pentru tineret Ungheni – 17 iunie </a:t>
            </a:r>
            <a:endParaRPr lang="it-IT" sz="15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>
              <a:buNone/>
            </a:pP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4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4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4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</a:p>
          <a:p>
            <a:r>
              <a:rPr lang="ro-MD" sz="1400" b="1" i="1" dirty="0">
                <a:solidFill>
                  <a:schemeClr val="tx1"/>
                </a:solidFill>
              </a:rPr>
              <a:t>Colaborare cu Asociația pentru Drepturile Omului </a:t>
            </a:r>
            <a:r>
              <a:rPr lang="ro-MD" sz="1400" b="1" i="1" dirty="0" err="1">
                <a:solidFill>
                  <a:schemeClr val="tx1"/>
                </a:solidFill>
              </a:rPr>
              <a:t>Lex</a:t>
            </a:r>
            <a:r>
              <a:rPr lang="ro-MD" sz="1400" b="1" i="1" dirty="0">
                <a:solidFill>
                  <a:schemeClr val="tx1"/>
                </a:solidFill>
              </a:rPr>
              <a:t> XXI:</a:t>
            </a: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b="1" i="1" dirty="0">
                <a:solidFill>
                  <a:schemeClr val="tx1"/>
                </a:solidFill>
              </a:rPr>
              <a:t>Evenimente: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u="sng" dirty="0">
                <a:solidFill>
                  <a:schemeClr val="tx1"/>
                </a:solidFill>
              </a:rPr>
              <a:t>Ziua ușilor deschise</a:t>
            </a:r>
            <a:r>
              <a:rPr lang="ro-MD" sz="1400" dirty="0">
                <a:solidFill>
                  <a:schemeClr val="tx1"/>
                </a:solidFill>
              </a:rPr>
              <a:t>: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Judecătoria Ungheni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o-MD" sz="1400" dirty="0">
                <a:solidFill>
                  <a:schemeClr val="tx1"/>
                </a:solidFill>
              </a:rPr>
              <a:t>– </a:t>
            </a:r>
            <a:r>
              <a:rPr lang="en-US" sz="1400" dirty="0">
                <a:solidFill>
                  <a:schemeClr val="tx1"/>
                </a:solidFill>
              </a:rPr>
              <a:t>10 </a:t>
            </a:r>
            <a:r>
              <a:rPr lang="en-US" sz="1400" dirty="0" err="1">
                <a:solidFill>
                  <a:schemeClr val="tx1"/>
                </a:solidFill>
              </a:rPr>
              <a:t>mai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Judecătoria Ungheni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o-MD" sz="1400" dirty="0">
                <a:solidFill>
                  <a:schemeClr val="tx1"/>
                </a:solidFill>
              </a:rPr>
              <a:t>- 2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  <a:r>
              <a:rPr lang="ro-MD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aprilie</a:t>
            </a:r>
            <a:r>
              <a:rPr lang="ro-MD" sz="1400" dirty="0">
                <a:solidFill>
                  <a:schemeClr val="tx1"/>
                </a:solidFill>
              </a:rPr>
              <a:t>;</a:t>
            </a:r>
            <a:br>
              <a:rPr lang="ro-MD" sz="1400" dirty="0">
                <a:solidFill>
                  <a:schemeClr val="tx1"/>
                </a:solidFill>
              </a:rPr>
            </a:br>
            <a:endParaRPr lang="ro-MD" sz="1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u="sng" dirty="0">
                <a:solidFill>
                  <a:schemeClr val="tx1"/>
                </a:solidFill>
              </a:rPr>
              <a:t>O cafea cu judecătorul</a:t>
            </a:r>
            <a:r>
              <a:rPr lang="ro-MD" sz="1400" dirty="0">
                <a:solidFill>
                  <a:schemeClr val="tx1"/>
                </a:solidFill>
              </a:rPr>
              <a:t>:</a:t>
            </a:r>
            <a:r>
              <a:rPr lang="en-US" sz="1400">
                <a:solidFill>
                  <a:schemeClr val="tx1"/>
                </a:solidFill>
              </a:rPr>
              <a:t> 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Judecătoria Ungheni</a:t>
            </a:r>
            <a:r>
              <a:rPr lang="en-US" sz="1400" dirty="0">
                <a:solidFill>
                  <a:schemeClr val="tx1"/>
                </a:solidFill>
              </a:rPr>
              <a:t> – 6 </a:t>
            </a:r>
            <a:r>
              <a:rPr lang="en-US" sz="1400" dirty="0" err="1">
                <a:solidFill>
                  <a:schemeClr val="tx1"/>
                </a:solidFill>
              </a:rPr>
              <a:t>mai</a:t>
            </a:r>
            <a:r>
              <a:rPr lang="ro-MD" sz="1400" dirty="0">
                <a:solidFill>
                  <a:schemeClr val="tx1"/>
                </a:solidFill>
              </a:rPr>
              <a:t>;</a:t>
            </a:r>
            <a:br>
              <a:rPr lang="ro-MD" sz="1400" dirty="0">
                <a:solidFill>
                  <a:schemeClr val="tx1"/>
                </a:solidFill>
              </a:rPr>
            </a:br>
            <a:endParaRPr lang="ro-MD" sz="1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u="sng" dirty="0">
                <a:solidFill>
                  <a:schemeClr val="tx1"/>
                </a:solidFill>
              </a:rPr>
              <a:t>Sportive</a:t>
            </a:r>
            <a:r>
              <a:rPr lang="ro-MD" sz="1400" dirty="0">
                <a:solidFill>
                  <a:schemeClr val="tx1"/>
                </a:solidFill>
              </a:rPr>
              <a:t>: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Volei </a:t>
            </a:r>
            <a:r>
              <a:rPr lang="en-US" sz="1400" dirty="0" err="1">
                <a:solidFill>
                  <a:schemeClr val="tx1"/>
                </a:solidFill>
              </a:rPr>
              <a:t>Nisporeni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o-MD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r>
              <a:rPr lang="ro-MD" sz="1400" dirty="0">
                <a:solidFill>
                  <a:schemeClr val="tx1"/>
                </a:solidFill>
              </a:rPr>
              <a:t> iunie; </a:t>
            </a:r>
            <a:br>
              <a:rPr lang="ro-MD" sz="1400" dirty="0">
                <a:solidFill>
                  <a:schemeClr val="tx1"/>
                </a:solidFill>
              </a:rPr>
            </a:br>
            <a:r>
              <a:rPr lang="ro-MD" sz="1400" dirty="0">
                <a:solidFill>
                  <a:schemeClr val="tx1"/>
                </a:solidFill>
              </a:rPr>
              <a:t>Tenis </a:t>
            </a:r>
            <a:r>
              <a:rPr lang="en-US" sz="1400" dirty="0">
                <a:solidFill>
                  <a:schemeClr val="tx1"/>
                </a:solidFill>
              </a:rPr>
              <a:t>Ungheni</a:t>
            </a:r>
            <a:r>
              <a:rPr lang="ro-MD" sz="1400" dirty="0">
                <a:solidFill>
                  <a:schemeClr val="tx1"/>
                </a:solidFill>
              </a:rPr>
              <a:t> – </a:t>
            </a:r>
            <a:r>
              <a:rPr lang="en-US" sz="1400" dirty="0">
                <a:solidFill>
                  <a:schemeClr val="tx1"/>
                </a:solidFill>
              </a:rPr>
              <a:t>11</a:t>
            </a:r>
            <a:r>
              <a:rPr lang="ro-MD" sz="1400" dirty="0">
                <a:solidFill>
                  <a:schemeClr val="tx1"/>
                </a:solidFill>
              </a:rPr>
              <a:t> </a:t>
            </a:r>
            <a:r>
              <a:rPr lang="ro-MD" sz="1400" dirty="0" err="1">
                <a:solidFill>
                  <a:schemeClr val="tx1"/>
                </a:solidFill>
              </a:rPr>
              <a:t>iuni</a:t>
            </a:r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ro-MD" sz="1400" dirty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917928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V</a:t>
            </a:r>
            <a:r>
              <a:rPr lang="en-MD" b="1"/>
              <a:t>: </a:t>
            </a:r>
            <a:r>
              <a:rPr lang="ro-MD" b="1"/>
              <a:t>Comunicarea cu publicul larg și educația juridică a cetățenilor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32421" y="1604297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624188" y="1545424"/>
            <a:ext cx="4875759" cy="3209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  <a:endParaRPr lang="ro-RO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454025" lvl="1" indent="0">
              <a:buNone/>
            </a:pPr>
            <a:r>
              <a:rPr lang="ro-RO" b="1" dirty="0">
                <a:solidFill>
                  <a:schemeClr val="bg2"/>
                </a:solidFill>
                <a:latin typeface="+mj-lt"/>
                <a:cs typeface="+mn-cs"/>
              </a:rPr>
              <a:t>Link Știri </a:t>
            </a:r>
            <a:endParaRPr lang="it-IT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  <a:r>
              <a:rPr lang="ro-MD" sz="1400" b="1" i="1" dirty="0">
                <a:solidFill>
                  <a:schemeClr val="tx1"/>
                </a:solidFill>
              </a:rPr>
              <a:t>Colaborare cu Asociația pentru Drepturile Omului </a:t>
            </a:r>
            <a:r>
              <a:rPr lang="ro-MD" sz="1400" b="1" i="1" dirty="0" err="1">
                <a:solidFill>
                  <a:schemeClr val="tx1"/>
                </a:solidFill>
              </a:rPr>
              <a:t>Lex</a:t>
            </a:r>
            <a:r>
              <a:rPr lang="ro-MD" sz="1400" b="1" i="1" dirty="0">
                <a:solidFill>
                  <a:schemeClr val="tx1"/>
                </a:solidFill>
              </a:rPr>
              <a:t> XXI:</a:t>
            </a:r>
            <a:br>
              <a:rPr lang="ro-MD" sz="1400" dirty="0">
                <a:solidFill>
                  <a:schemeClr val="tx1"/>
                </a:solidFill>
              </a:rPr>
            </a:b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b="1" dirty="0">
                <a:solidFill>
                  <a:schemeClr val="tx1"/>
                </a:solidFill>
              </a:rPr>
              <a:t>Video-</a:t>
            </a:r>
            <a:r>
              <a:rPr lang="ro-MD" sz="1400" b="1" dirty="0" err="1">
                <a:solidFill>
                  <a:schemeClr val="tx1"/>
                </a:solidFill>
              </a:rPr>
              <a:t>vlog</a:t>
            </a:r>
            <a:r>
              <a:rPr lang="ro-MD" sz="1400" b="1" dirty="0">
                <a:solidFill>
                  <a:schemeClr val="tx1"/>
                </a:solidFill>
              </a:rPr>
              <a:t>:</a:t>
            </a:r>
            <a:r>
              <a:rPr lang="ro-MD" sz="1400" dirty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Reguli de conduită în instanța de judecată;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https://fb.watch/dWEXq25IK_/</a:t>
            </a:r>
            <a:r>
              <a:rPr lang="ro-MD" sz="140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ro-MD" sz="1400" b="1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</a:rPr>
              <a:t>Colaborare cu Clinica Juridică Ungheni: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Monitorizarea cazurilor cu minorii- </a:t>
            </a:r>
            <a:r>
              <a:rPr lang="en-US" sz="1400" dirty="0">
                <a:solidFill>
                  <a:schemeClr val="tx1"/>
                </a:solidFill>
              </a:rPr>
              <a:t>35</a:t>
            </a:r>
            <a:r>
              <a:rPr lang="ro-MD" sz="1400" dirty="0">
                <a:solidFill>
                  <a:schemeClr val="tx1"/>
                </a:solidFill>
              </a:rPr>
              <a:t> cazuri;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Lecții Publice pentru victimele violenței în familie și alte pături social vulnerabile – 3 lecții;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Ședințe de informare ”Acces la Justiție”- 28 localități (6920 persoane informate, 5200 </a:t>
            </a:r>
            <a:r>
              <a:rPr lang="ro-MD" sz="1400" dirty="0" err="1">
                <a:solidFill>
                  <a:schemeClr val="tx1"/>
                </a:solidFill>
              </a:rPr>
              <a:t>flayere</a:t>
            </a:r>
            <a:r>
              <a:rPr lang="ro-MD" sz="1400" dirty="0">
                <a:solidFill>
                  <a:schemeClr val="tx1"/>
                </a:solidFill>
              </a:rPr>
              <a:t> distribuite)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</a:rPr>
              <a:t>Ședință cu profesioniștii care lucrează cu copii în conflict cu legea- date preliminare a cazurilor cu minorii; </a:t>
            </a: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lvl="2">
              <a:buFontTx/>
              <a:buChar char="-"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795743"/>
            <a:ext cx="83058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V</a:t>
            </a:r>
            <a:r>
              <a:rPr lang="en-MD" b="1" dirty="0"/>
              <a:t>: </a:t>
            </a:r>
            <a:r>
              <a:rPr lang="ro-MD" b="1" dirty="0"/>
              <a:t>Comunicarea cu publicul larg și educația juridică a cetățenilor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3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32421" y="1604297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586881" y="1261113"/>
            <a:ext cx="4875759" cy="376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Acțiunea 5.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3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. Creșterea încrederii populației în actul de justiție prin informarea publicului larg despre activitatea instanțe</a:t>
            </a:r>
            <a:r>
              <a:rPr lang="ro-RO" sz="1600" b="1" dirty="0">
                <a:solidFill>
                  <a:schemeClr val="bg2"/>
                </a:solidFill>
                <a:latin typeface="+mj-lt"/>
                <a:cs typeface="+mn-cs"/>
              </a:rPr>
              <a:t>i </a:t>
            </a:r>
            <a:r>
              <a:rPr lang="it-IT" sz="1600" b="1" dirty="0">
                <a:solidFill>
                  <a:schemeClr val="bg2"/>
                </a:solidFill>
                <a:latin typeface="+mj-lt"/>
                <a:cs typeface="+mn-cs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o-MD" sz="1400" b="1" i="1" dirty="0">
                <a:solidFill>
                  <a:schemeClr val="tx1"/>
                </a:solidFill>
                <a:latin typeface="+mj-lt"/>
              </a:rPr>
              <a:t>Colaborare cu CDPD Moldova: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b="1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Infografic: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Protejarea persoanelor cu dizabilități atunci când sunt discriminate;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dirty="0">
                <a:solidFill>
                  <a:schemeClr val="accent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https://www.facebook.com/cdpdmd/posts/pfbid02utuBNXVbN3M3Qhxc21hDjmxzer4yNMkEn9E7jSsotGDRa2jNrMeRhCYqbLEzGLf9l</a:t>
            </a:r>
            <a:r>
              <a:rPr lang="ro-MD" sz="1400" dirty="0">
                <a:solidFill>
                  <a:schemeClr val="accent6"/>
                </a:solidFill>
                <a:latin typeface="+mj-lt"/>
              </a:rPr>
              <a:t> </a:t>
            </a:r>
            <a:endParaRPr lang="ro-MD" sz="1400" b="1" dirty="0">
              <a:solidFill>
                <a:schemeClr val="accent6"/>
              </a:solidFill>
              <a:latin typeface="+mj-lt"/>
            </a:endParaRPr>
          </a:p>
          <a:p>
            <a:pPr marL="684212" lvl="2" indent="0"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Video: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84212" lvl="2" indent="0">
              <a:buNone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-  Accesul la justiție a </a:t>
            </a:r>
            <a:r>
              <a:rPr lang="ro-MD" sz="1600" b="0" i="0" dirty="0">
                <a:solidFill>
                  <a:srgbClr val="050505"/>
                </a:solidFill>
                <a:effectLst/>
                <a:latin typeface="+mj-lt"/>
              </a:rPr>
              <a:t>persoanelor cu dizabilități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o-MD" sz="14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https://fb.watch/dWFlUYJoqE/</a:t>
            </a:r>
            <a:r>
              <a:rPr lang="ro-MD" sz="1400" dirty="0">
                <a:solidFill>
                  <a:schemeClr val="accent6"/>
                </a:solidFill>
              </a:rPr>
              <a:t> </a:t>
            </a:r>
          </a:p>
          <a:p>
            <a:pPr marL="684212" lvl="2" indent="0">
              <a:buNone/>
            </a:pPr>
            <a:endParaRPr lang="ro-MD" sz="1400" dirty="0">
              <a:solidFill>
                <a:schemeClr val="tx1"/>
              </a:solidFill>
            </a:endParaRPr>
          </a:p>
          <a:p>
            <a:pPr marL="684212" lvl="2" indent="0">
              <a:buNone/>
            </a:pPr>
            <a:r>
              <a:rPr lang="ro-MD" sz="1400" b="1" dirty="0">
                <a:solidFill>
                  <a:schemeClr val="tx1"/>
                </a:solidFill>
              </a:rPr>
              <a:t>Raport privind integrarea dimensiunii de dizabilitate</a:t>
            </a:r>
          </a:p>
        </p:txBody>
      </p:sp>
    </p:spTree>
    <p:extLst>
      <p:ext uri="{BB962C8B-B14F-4D97-AF65-F5344CB8AC3E}">
        <p14:creationId xmlns:p14="http://schemas.microsoft.com/office/powerpoint/2010/main" val="238494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4785"/>
          <a:stretch/>
        </p:blipFill>
        <p:spPr bwMode="auto">
          <a:xfrm>
            <a:off x="4817841" y="1788160"/>
            <a:ext cx="4080317" cy="18474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07" y="48557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 VI</a:t>
            </a:r>
            <a:r>
              <a:rPr lang="en-MD" b="1"/>
              <a:t>: </a:t>
            </a:r>
            <a:r>
              <a:rPr lang="ro-MD" b="1"/>
              <a:t>Dezvoltarea profesională continuă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6. Creșterea accesului judecătorilor și personalului judecătoriei la oportunități de dezvoltare profesională</a:t>
            </a:r>
            <a:endParaRPr lang="en-MD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589279" y="1151467"/>
            <a:ext cx="4228561" cy="349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b="1" dirty="0">
                <a:solidFill>
                  <a:schemeClr val="bg2"/>
                </a:solidFill>
                <a:latin typeface="+mj-lt"/>
                <a:cs typeface="+mn-cs"/>
              </a:rPr>
              <a:t>În baza Obiectivului de creșterea </a:t>
            </a:r>
            <a:r>
              <a:rPr lang="ro-RO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accesului judecătorilor și personalului judecătoriei la oportunități de dezvoltare profesională:</a:t>
            </a:r>
          </a:p>
          <a:p>
            <a:pPr lvl="1">
              <a:buFontTx/>
              <a:buChar char="-"/>
            </a:pPr>
            <a:r>
              <a:rPr lang="ro-MD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Programul de instruire „Leadership Judecătoresc în Managementul Calității” modulele 5 și 6;</a:t>
            </a:r>
            <a:endParaRPr lang="ro-MD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14785"/>
          <a:stretch/>
        </p:blipFill>
        <p:spPr bwMode="auto">
          <a:xfrm>
            <a:off x="4817841" y="1788160"/>
            <a:ext cx="4080317" cy="184741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07" y="48557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 VI</a:t>
            </a:r>
            <a:r>
              <a:rPr lang="en-MD" b="1"/>
              <a:t>: </a:t>
            </a:r>
            <a:r>
              <a:rPr lang="ro-MD" b="1"/>
              <a:t>Dezvoltarea profesională continuă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6. Creșterea accesului judecătorilor și personalului judecătoriei la oportunități de dezvoltare profesională</a:t>
            </a:r>
            <a:endParaRPr lang="en-MD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0AF31131-C95F-4147-9275-77E4360905BA}"/>
              </a:ext>
            </a:extLst>
          </p:cNvPr>
          <p:cNvSpPr txBox="1">
            <a:spLocks/>
          </p:cNvSpPr>
          <p:nvPr/>
        </p:nvSpPr>
        <p:spPr>
          <a:xfrm>
            <a:off x="589279" y="1151467"/>
            <a:ext cx="4228561" cy="3495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700" b="1" dirty="0">
                <a:solidFill>
                  <a:schemeClr val="bg2"/>
                </a:solidFill>
                <a:latin typeface="+mj-lt"/>
                <a:cs typeface="+mn-cs"/>
              </a:rPr>
              <a:t>Acțiunea 6.</a:t>
            </a:r>
            <a:r>
              <a:rPr lang="ro-MD" sz="2700" b="1" dirty="0">
                <a:solidFill>
                  <a:schemeClr val="bg2"/>
                </a:solidFill>
                <a:latin typeface="+mj-lt"/>
                <a:cs typeface="+mn-cs"/>
              </a:rPr>
              <a:t>2</a:t>
            </a:r>
            <a:r>
              <a:rPr lang="it-IT" sz="2700" b="1" dirty="0">
                <a:solidFill>
                  <a:schemeClr val="bg2"/>
                </a:solidFill>
                <a:latin typeface="+mj-lt"/>
                <a:cs typeface="+mn-cs"/>
              </a:rPr>
              <a:t>. Capacitarea angajaților judecătoriei în comunicarea cu toate categoriile de beneficiari și parteneri </a:t>
            </a:r>
            <a:endParaRPr lang="ro-MD" sz="27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911225" lvl="1" indent="-457200">
              <a:buFont typeface="+mj-lt"/>
              <a:buAutoNum type="arabicPeriod"/>
            </a:pPr>
            <a:r>
              <a:rPr lang="ro-MD" sz="2500" dirty="0">
                <a:solidFill>
                  <a:schemeClr val="tx1"/>
                </a:solidFill>
              </a:rPr>
              <a:t>Prima rundă de training-uri “</a:t>
            </a:r>
            <a:r>
              <a:rPr lang="en-US" sz="2500" dirty="0" err="1">
                <a:solidFill>
                  <a:schemeClr val="tx1"/>
                </a:solidFill>
              </a:rPr>
              <a:t>Comunicare</a:t>
            </a:r>
            <a:r>
              <a:rPr lang="ro-RO" sz="2500" dirty="0">
                <a:solidFill>
                  <a:schemeClr val="tx1"/>
                </a:solidFill>
              </a:rPr>
              <a:t>a</a:t>
            </a:r>
            <a:r>
              <a:rPr lang="ro-MD" sz="2500" dirty="0">
                <a:solidFill>
                  <a:schemeClr val="tx1"/>
                </a:solidFill>
              </a:rPr>
              <a:t> eficientă cu justițiabilii”- </a:t>
            </a:r>
            <a:r>
              <a:rPr lang="en-US" sz="2500" dirty="0">
                <a:solidFill>
                  <a:schemeClr val="tx1"/>
                </a:solidFill>
              </a:rPr>
              <a:t>20</a:t>
            </a:r>
            <a:r>
              <a:rPr lang="ro-MD" sz="2500" dirty="0">
                <a:solidFill>
                  <a:schemeClr val="tx1"/>
                </a:solidFill>
              </a:rPr>
              <a:t> aprilie;</a:t>
            </a:r>
          </a:p>
          <a:p>
            <a:pPr marL="911225" lvl="1" indent="-457200">
              <a:buFont typeface="+mj-lt"/>
              <a:buAutoNum type="arabicPeriod"/>
            </a:pPr>
            <a:r>
              <a:rPr lang="ro-MD" sz="2500" dirty="0">
                <a:solidFill>
                  <a:schemeClr val="tx1"/>
                </a:solidFill>
              </a:rPr>
              <a:t>sesiuni de instruire „Discurs public si comunicare cu mass media”- 3</a:t>
            </a:r>
            <a:r>
              <a:rPr lang="en-US" sz="2500" dirty="0">
                <a:solidFill>
                  <a:schemeClr val="tx1"/>
                </a:solidFill>
              </a:rPr>
              <a:t>1</a:t>
            </a:r>
            <a:r>
              <a:rPr lang="ro-MD" sz="2500" dirty="0">
                <a:solidFill>
                  <a:schemeClr val="tx1"/>
                </a:solidFill>
              </a:rPr>
              <a:t> mai;</a:t>
            </a:r>
          </a:p>
          <a:p>
            <a:pPr marL="911225" lvl="1" indent="-457200">
              <a:buFont typeface="+mj-lt"/>
              <a:buAutoNum type="arabicPeriod"/>
            </a:pPr>
            <a:r>
              <a:rPr lang="ro-MD" sz="2500" dirty="0">
                <a:solidFill>
                  <a:schemeClr val="tx1"/>
                </a:solidFill>
              </a:rPr>
              <a:t>sesiune de instruire Social Media Marketing și </a:t>
            </a:r>
            <a:r>
              <a:rPr lang="ro-MD" sz="2500" dirty="0" err="1">
                <a:solidFill>
                  <a:schemeClr val="tx1"/>
                </a:solidFill>
              </a:rPr>
              <a:t>Copywriting</a:t>
            </a:r>
            <a:r>
              <a:rPr lang="ro-MD" sz="2500" dirty="0">
                <a:solidFill>
                  <a:schemeClr val="tx1"/>
                </a:solidFill>
              </a:rPr>
              <a:t>- 1</a:t>
            </a:r>
            <a:r>
              <a:rPr lang="en-US" sz="2500" dirty="0">
                <a:solidFill>
                  <a:schemeClr val="tx1"/>
                </a:solidFill>
              </a:rPr>
              <a:t>4</a:t>
            </a:r>
            <a:r>
              <a:rPr lang="ro-MD" sz="2500" dirty="0">
                <a:solidFill>
                  <a:schemeClr val="tx1"/>
                </a:solidFill>
              </a:rPr>
              <a:t> iunie; </a:t>
            </a:r>
            <a:endParaRPr lang="en-US" sz="2500" dirty="0">
              <a:solidFill>
                <a:schemeClr val="tx1"/>
              </a:solidFill>
            </a:endParaRPr>
          </a:p>
          <a:p>
            <a:pPr marL="911225" lvl="1" indent="-457200">
              <a:buFont typeface="+mj-lt"/>
              <a:buAutoNum type="arabicPeriod"/>
            </a:pPr>
            <a:r>
              <a:rPr lang="ro-MD" sz="2500" dirty="0">
                <a:solidFill>
                  <a:schemeClr val="tx1"/>
                </a:solidFill>
              </a:rPr>
              <a:t>sesiune de instruire în </a:t>
            </a:r>
            <a:r>
              <a:rPr lang="ro-MD" sz="2500" dirty="0" err="1">
                <a:solidFill>
                  <a:schemeClr val="tx1"/>
                </a:solidFill>
              </a:rPr>
              <a:t>Branding</a:t>
            </a:r>
            <a:r>
              <a:rPr lang="ro-MD" sz="2500" dirty="0">
                <a:solidFill>
                  <a:schemeClr val="tx1"/>
                </a:solidFill>
              </a:rPr>
              <a:t> Organizațional și comunicare în criză- </a:t>
            </a:r>
            <a:r>
              <a:rPr lang="en-US" sz="2500" dirty="0">
                <a:solidFill>
                  <a:schemeClr val="tx1"/>
                </a:solidFill>
              </a:rPr>
              <a:t>28</a:t>
            </a:r>
            <a:r>
              <a:rPr lang="ro-MD" sz="2500" dirty="0">
                <a:solidFill>
                  <a:schemeClr val="tx1"/>
                </a:solidFill>
              </a:rPr>
              <a:t> iunie;</a:t>
            </a:r>
          </a:p>
          <a:p>
            <a:pPr marL="0" indent="0">
              <a:buNone/>
            </a:pPr>
            <a:endParaRPr lang="ro-MD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7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4" y="38514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</a:t>
            </a:r>
            <a:r>
              <a:rPr lang="en-MD" b="1" dirty="0"/>
              <a:t>1</a:t>
            </a:r>
            <a:r>
              <a:rPr lang="ro-MD" b="1" dirty="0"/>
              <a:t>I</a:t>
            </a:r>
            <a:r>
              <a:rPr lang="en-MD" b="1" dirty="0"/>
              <a:t>: </a:t>
            </a:r>
            <a:r>
              <a:rPr lang="ro-MD" b="1" dirty="0"/>
              <a:t>Servicii online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7. Îmbunătățirea capacității Judecătoriei Ungheni de a oferi cetățenilor servicii online de acces la justiție</a:t>
            </a:r>
            <a:endParaRPr lang="en-MD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70B8F0E7-DD57-4B0E-BB82-076822449768}"/>
              </a:ext>
            </a:extLst>
          </p:cNvPr>
          <p:cNvSpPr txBox="1">
            <a:spLocks/>
          </p:cNvSpPr>
          <p:nvPr/>
        </p:nvSpPr>
        <p:spPr>
          <a:xfrm>
            <a:off x="413173" y="1364134"/>
            <a:ext cx="4389119" cy="26592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indent="-229870"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7.1. Implementarea soluțiilor de videoconferință pentru organizarea ședințelor de judecată de la distanță </a:t>
            </a:r>
            <a:endParaRPr lang="en-US">
              <a:cs typeface="+mn-cs"/>
            </a:endParaRPr>
          </a:p>
          <a:p>
            <a:pPr lvl="2" indent="-229870">
              <a:spcBef>
                <a:spcPts val="0"/>
              </a:spcBef>
              <a:buFontTx/>
              <a:buChar char="-"/>
            </a:pPr>
            <a:r>
              <a:rPr lang="pt-BR" sz="1400" dirty="0" err="1">
                <a:solidFill>
                  <a:schemeClr val="tx1"/>
                </a:solidFill>
                <a:latin typeface="+mj-lt"/>
              </a:rPr>
              <a:t>Atelierul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de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instruire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privind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utilizarea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Soluției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de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Videoconferință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: 21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iunie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pt-BR" sz="1400" i="1" dirty="0">
                <a:solidFill>
                  <a:schemeClr val="tx1"/>
                </a:solidFill>
                <a:latin typeface="+mj-lt"/>
              </a:rPr>
              <a:t>13 </a:t>
            </a:r>
            <a:r>
              <a:rPr lang="pt-BR" sz="1400" i="1" dirty="0" err="1">
                <a:solidFill>
                  <a:schemeClr val="tx1"/>
                </a:solidFill>
                <a:latin typeface="+mj-lt"/>
              </a:rPr>
              <a:t>participanți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;</a:t>
            </a:r>
            <a:br>
              <a:rPr lang="pt-BR" sz="1400" dirty="0">
                <a:solidFill>
                  <a:schemeClr val="tx1"/>
                </a:solidFill>
                <a:latin typeface="+mj-lt"/>
              </a:rPr>
            </a:br>
            <a:endParaRPr lang="pt-BR" sz="1400" dirty="0">
              <a:solidFill>
                <a:schemeClr val="tx1"/>
              </a:solidFill>
              <a:latin typeface="+mj-lt"/>
            </a:endParaRPr>
          </a:p>
          <a:p>
            <a:pPr marL="683895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r>
              <a:rPr lang="ro-MD" sz="1500" b="1" dirty="0">
                <a:solidFill>
                  <a:schemeClr val="bg2"/>
                </a:solidFill>
                <a:latin typeface="+mj-lt"/>
              </a:rPr>
              <a:t>Acțiunea 7.2. Extinderea utilizării aplicației e-Dosar judiciar în circumscripția Judecătoriei Ungheni</a:t>
            </a:r>
          </a:p>
          <a:p>
            <a:pPr lvl="2" indent="-229870">
              <a:spcBef>
                <a:spcPts val="0"/>
              </a:spcBef>
              <a:buFontTx/>
              <a:buChar char="-"/>
              <a:defRPr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</a:rPr>
              <a:t>Atelierului de instruire privind utilizarea Soluției Informatice e-Dosar Judiciar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: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</a:rPr>
              <a:t> 27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</a:rPr>
              <a:t> aprilie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ro-MD" sz="1400" i="1" dirty="0">
                <a:solidFill>
                  <a:schemeClr val="tx1"/>
                </a:solidFill>
                <a:latin typeface="+mj-lt"/>
              </a:rPr>
              <a:t>23 participanți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;</a:t>
            </a:r>
            <a:endParaRPr lang="en-US" sz="1400" dirty="0">
              <a:solidFill>
                <a:schemeClr val="tx1"/>
              </a:solidFill>
              <a:effectLst/>
              <a:latin typeface="+mj-lt"/>
            </a:endParaRPr>
          </a:p>
          <a:p>
            <a:pPr lvl="2" indent="-229870">
              <a:spcBef>
                <a:spcPts val="0"/>
              </a:spcBef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Atelier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avoca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ții din Baroul de Avocați Chișinău, circumscripția Ungheni și Nisporeni: 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3, 4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mai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ro-RO" sz="1400" i="1" dirty="0">
                <a:solidFill>
                  <a:schemeClr val="tx1"/>
                </a:solidFill>
                <a:latin typeface="+mj-lt"/>
              </a:rPr>
              <a:t>28 participanți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;</a:t>
            </a:r>
            <a:endParaRPr lang="ro-MD" sz="1400" dirty="0">
              <a:solidFill>
                <a:schemeClr val="tx1"/>
              </a:solidFill>
              <a:effectLst/>
              <a:latin typeface="+mj-lt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pPr marL="229870" indent="-229870"/>
            <a:endParaRPr lang="ro-MD" sz="1400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F28575-9DAE-7A7D-01DB-85034E8D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89" y="1501637"/>
            <a:ext cx="3442597" cy="18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4" y="385145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</a:t>
            </a:r>
            <a:r>
              <a:rPr lang="en-MD" b="1" dirty="0"/>
              <a:t>1</a:t>
            </a:r>
            <a:r>
              <a:rPr lang="ro-MD" b="1" dirty="0"/>
              <a:t>I</a:t>
            </a:r>
            <a:r>
              <a:rPr lang="en-MD" b="1" dirty="0"/>
              <a:t>: </a:t>
            </a:r>
            <a:r>
              <a:rPr lang="ro-MD" b="1" dirty="0"/>
              <a:t>Servicii online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7. Îmbunătățirea capacității Judecătoriei Ungheni de a oferi cetățenilor servicii online de acces la justiție</a:t>
            </a:r>
            <a:endParaRPr lang="en-MD" dirty="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70B8F0E7-DD57-4B0E-BB82-076822449768}"/>
              </a:ext>
            </a:extLst>
          </p:cNvPr>
          <p:cNvSpPr txBox="1">
            <a:spLocks/>
          </p:cNvSpPr>
          <p:nvPr/>
        </p:nvSpPr>
        <p:spPr>
          <a:xfrm>
            <a:off x="413173" y="1364134"/>
            <a:ext cx="4389119" cy="265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7.4. Dotarea Judecătoriei Ungheni cu echipament necesar pentru realizarea activității judiciare performante </a:t>
            </a:r>
          </a:p>
          <a:p>
            <a:pPr marL="684212" lvl="2" indent="0">
              <a:spcBef>
                <a:spcPts val="0"/>
              </a:spcBef>
              <a:buNone/>
            </a:pPr>
            <a:r>
              <a:rPr lang="it-IT" sz="1400" dirty="0">
                <a:solidFill>
                  <a:schemeClr val="tx1"/>
                </a:solidFill>
                <a:latin typeface="+mj-lt"/>
              </a:rPr>
              <a:t>Livra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t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e și instala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t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e:</a:t>
            </a:r>
          </a:p>
          <a:p>
            <a:pPr marL="684212" lvl="2" indent="0">
              <a:spcBef>
                <a:spcPts val="0"/>
              </a:spcBef>
              <a:buNone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marL="796925" lvl="1" indent="-342900"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tx1"/>
                </a:solidFill>
                <a:latin typeface="+mj-lt"/>
              </a:rPr>
              <a:t>Sisteme de videoconferință 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2 unități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;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796925" lvl="1" indent="-342900">
              <a:spcAft>
                <a:spcPts val="0"/>
              </a:spcAft>
              <a:buFont typeface="+mj-lt"/>
              <a:buAutoNum type="arabicPeriod"/>
            </a:pPr>
            <a:r>
              <a:rPr lang="pt-BR" sz="1400" dirty="0">
                <a:solidFill>
                  <a:schemeClr val="tx1"/>
                </a:solidFill>
                <a:latin typeface="+mj-lt"/>
              </a:rPr>
              <a:t>Info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chio</a:t>
            </a:r>
            <a:r>
              <a:rPr lang="ro-MD" sz="1400" dirty="0" err="1">
                <a:solidFill>
                  <a:schemeClr val="tx1"/>
                </a:solidFill>
                <a:latin typeface="+mj-lt"/>
              </a:rPr>
              <a:t>șc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-uri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-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 3 unități</a:t>
            </a:r>
            <a:r>
              <a:rPr lang="it-IT" sz="1400" dirty="0">
                <a:solidFill>
                  <a:schemeClr val="tx1"/>
                </a:solidFill>
                <a:latin typeface="+mj-lt"/>
              </a:rPr>
              <a:t>;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endParaRPr lang="ro-MD" sz="1400" dirty="0">
              <a:solidFill>
                <a:schemeClr val="tx1"/>
              </a:solidFill>
            </a:endParaRPr>
          </a:p>
        </p:txBody>
      </p:sp>
      <p:pic>
        <p:nvPicPr>
          <p:cNvPr id="8" name="Picture 8" descr="A picture containing text, floor, indoor, wall&#10;&#10;Description automatically generated">
            <a:extLst>
              <a:ext uri="{FF2B5EF4-FFF2-40B4-BE49-F238E27FC236}">
                <a16:creationId xmlns:a16="http://schemas.microsoft.com/office/drawing/2014/main" id="{1AA9EB71-17A6-62F5-F41C-066D4171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57" y="1042665"/>
            <a:ext cx="2741898" cy="3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974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</a:t>
            </a:r>
            <a:r>
              <a:rPr lang="ro-MD" b="1" dirty="0"/>
              <a:t> VIII</a:t>
            </a:r>
            <a:r>
              <a:rPr lang="en-MD" b="1" dirty="0"/>
              <a:t>: </a:t>
            </a:r>
            <a:r>
              <a:rPr lang="ro-MD" b="1" dirty="0"/>
              <a:t>Managementul infrastructurii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8. Asigurarea accesului facil al justițiabililor, inclusiv al grupurilor vulnerabile, la sediul Judecătoriei Ungheni</a:t>
            </a:r>
            <a:endParaRPr lang="en-MD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EE9B64E-5E3F-42B7-B7C8-BD04FD3E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866" y="1605280"/>
            <a:ext cx="3579521" cy="2309369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7ECA8366-847D-4886-8637-2B97D6647532}"/>
              </a:ext>
            </a:extLst>
          </p:cNvPr>
          <p:cNvSpPr txBox="1">
            <a:spLocks/>
          </p:cNvSpPr>
          <p:nvPr/>
        </p:nvSpPr>
        <p:spPr>
          <a:xfrm>
            <a:off x="501226" y="1150144"/>
            <a:ext cx="4683640" cy="307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>
              <a:spcAft>
                <a:spcPts val="0"/>
              </a:spcAft>
            </a:pP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8.</a:t>
            </a:r>
            <a:r>
              <a:rPr lang="ro-RO" sz="1500" b="1" dirty="0">
                <a:solidFill>
                  <a:schemeClr val="bg2"/>
                </a:solidFill>
                <a:latin typeface="+mj-lt"/>
                <a:cs typeface="+mn-cs"/>
              </a:rPr>
              <a:t>1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. Îmbunătățirea accesibilității sediilor judecătoriei pentru persoane cu nevoi speciale și grupurile vulnerabile</a:t>
            </a:r>
            <a:endParaRPr lang="ro-MD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0" indent="0">
              <a:spcAft>
                <a:spcPts val="0"/>
              </a:spcAft>
              <a:buNone/>
            </a:pPr>
            <a:endParaRPr lang="it-IT" sz="1500" b="1" dirty="0">
              <a:solidFill>
                <a:schemeClr val="bg2"/>
              </a:solidFill>
              <a:latin typeface="+mj-lt"/>
              <a:cs typeface="+mn-cs"/>
            </a:endParaRPr>
          </a:p>
          <a:p>
            <a:pPr marL="701313" lvl="4" indent="-226800">
              <a:spcBef>
                <a:spcPts val="0"/>
              </a:spcBef>
              <a:buFont typeface="+mj-lt"/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Instalarea mobilierului;</a:t>
            </a:r>
          </a:p>
          <a:p>
            <a:pPr marL="701313" lvl="4" indent="-226800">
              <a:spcBef>
                <a:spcPts val="0"/>
              </a:spcBef>
              <a:buFont typeface="+mj-lt"/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Determinarea metrajului de bandă adezivă;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701313" lvl="4" indent="-226800">
              <a:spcBef>
                <a:spcPts val="0"/>
              </a:spcBef>
              <a:buFont typeface="+mj-lt"/>
              <a:buAutoNum type="arabicPeriod"/>
            </a:pPr>
            <a:r>
              <a:rPr lang="ro-RO" sz="1400" dirty="0">
                <a:solidFill>
                  <a:schemeClr val="tx1"/>
                </a:solidFill>
                <a:latin typeface="+mj-lt"/>
              </a:rPr>
              <a:t>Panouri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informative exterior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701313" lvl="4" indent="-226800">
              <a:spcBef>
                <a:spcPts val="0"/>
              </a:spcBef>
              <a:buFont typeface="+mj-lt"/>
              <a:buAutoNum type="arabicPeriod"/>
            </a:pPr>
            <a:endParaRPr lang="it-IT" sz="1400" dirty="0">
              <a:solidFill>
                <a:schemeClr val="tx1"/>
              </a:solidFill>
              <a:latin typeface="+mj-lt"/>
            </a:endParaRPr>
          </a:p>
          <a:p>
            <a:pPr marL="684212" lvl="2" indent="0">
              <a:spcBef>
                <a:spcPts val="0"/>
              </a:spcBef>
              <a:buNone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o-MD" sz="1400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ro-MD" sz="14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ro-M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Evaluarea activităților realizate și progreselor atinse;</a:t>
            </a:r>
            <a:endParaRPr lang="en-US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Evaluarea performanței instanței și resurselor avute în gestiune;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en-MD" sz="1500" dirty="0"/>
              <a:t>Identificarea barierelor și problemelor care au împiedicat sau reținut realizarea anumitor progrese;</a:t>
            </a:r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r>
              <a:rPr lang="ro-MD" sz="1500" dirty="0"/>
              <a:t>Identificarea priorităților pentru trimestrul următor (iulie – septembrie);</a:t>
            </a:r>
            <a:endParaRPr lang="en-MD" sz="1500" dirty="0"/>
          </a:p>
          <a:p>
            <a:pPr marL="229870" indent="-229870">
              <a:lnSpc>
                <a:spcPct val="90000"/>
              </a:lnSpc>
              <a:buFont typeface="Wingdings" pitchFamily="2" charset="2"/>
              <a:buChar char="q"/>
            </a:pPr>
            <a:endParaRPr lang="en-MD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0F8A9-B5E8-4440-95D9-F10F5206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844540" y="1307447"/>
            <a:ext cx="3634970" cy="2180982"/>
          </a:xfrm>
          <a:prstGeom prst="rect">
            <a:avLst/>
          </a:prstGeom>
          <a:noFill/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</p:spPr>
        <p:txBody>
          <a:bodyPr anchor="b">
            <a:normAutofit/>
          </a:bodyPr>
          <a:lstStyle/>
          <a:p>
            <a:r>
              <a:rPr lang="ro-MD" b="1" dirty="0"/>
              <a:t>Obiectivele ședinței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A6FB1-52D6-4E97-B1FB-94C2AD335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18088"/>
              </p:ext>
            </p:extLst>
          </p:nvPr>
        </p:nvGraphicFramePr>
        <p:xfrm>
          <a:off x="276726" y="807720"/>
          <a:ext cx="8636975" cy="31156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3978">
                  <a:extLst>
                    <a:ext uri="{9D8B030D-6E8A-4147-A177-3AD203B41FA5}">
                      <a16:colId xmlns:a16="http://schemas.microsoft.com/office/drawing/2014/main" val="641067597"/>
                    </a:ext>
                  </a:extLst>
                </a:gridCol>
                <a:gridCol w="3949406">
                  <a:extLst>
                    <a:ext uri="{9D8B030D-6E8A-4147-A177-3AD203B41FA5}">
                      <a16:colId xmlns:a16="http://schemas.microsoft.com/office/drawing/2014/main" val="971672225"/>
                    </a:ext>
                  </a:extLst>
                </a:gridCol>
                <a:gridCol w="1169873">
                  <a:extLst>
                    <a:ext uri="{9D8B030D-6E8A-4147-A177-3AD203B41FA5}">
                      <a16:colId xmlns:a16="http://schemas.microsoft.com/office/drawing/2014/main" val="2445992995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331087289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544846110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2313329975"/>
                    </a:ext>
                  </a:extLst>
                </a:gridCol>
                <a:gridCol w="282333">
                  <a:extLst>
                    <a:ext uri="{9D8B030D-6E8A-4147-A177-3AD203B41FA5}">
                      <a16:colId xmlns:a16="http://schemas.microsoft.com/office/drawing/2014/main" val="2754268466"/>
                    </a:ext>
                  </a:extLst>
                </a:gridCol>
                <a:gridCol w="1014386">
                  <a:extLst>
                    <a:ext uri="{9D8B030D-6E8A-4147-A177-3AD203B41FA5}">
                      <a16:colId xmlns:a16="http://schemas.microsoft.com/office/drawing/2014/main" val="1066336968"/>
                    </a:ext>
                  </a:extLst>
                </a:gridCol>
              </a:tblGrid>
              <a:tr h="258477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Fortificarea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capacităților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administrare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judiciară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în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32822"/>
                  </a:ext>
                </a:extLst>
              </a:tr>
              <a:tr h="283465">
                <a:tc rowSpan="7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>
                        <a:spcBef>
                          <a:spcPts val="5"/>
                        </a:spcBef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407035" marR="184150" indent="-20447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Managementul</a:t>
                      </a:r>
                      <a:r>
                        <a:rPr lang="ro-RO" sz="1200" b="1" spc="-24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calității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43890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Perioada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realizare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01943"/>
                  </a:ext>
                </a:extLst>
              </a:tr>
              <a:tr h="241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75" marR="1790065"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35496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2021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59410" marR="35496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885" marR="346075" algn="ctr"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2023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98521"/>
                  </a:ext>
                </a:extLst>
              </a:tr>
              <a:tr h="655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1.1.</a:t>
                      </a:r>
                      <a:r>
                        <a:rPr lang="ro-RO" sz="1200" b="1" spc="2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Familiarizarea</a:t>
                      </a:r>
                      <a:r>
                        <a:rPr lang="ro-RO" sz="1200" spc="2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judecătorilor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2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personalului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instanței</a:t>
                      </a:r>
                      <a:r>
                        <a:rPr lang="ro-RO" sz="1200" spc="2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privire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la Cadrul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Internațional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 Excelență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Judecătorească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highlight>
                          <a:srgbClr val="0080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3630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1.2.</a:t>
                      </a:r>
                      <a:r>
                        <a:rPr lang="ro-RO" sz="1200" b="1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Auto-evaluarea</a:t>
                      </a:r>
                      <a:r>
                        <a:rPr lang="ro-RO" sz="1200" spc="-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anuală</a:t>
                      </a:r>
                      <a:r>
                        <a:rPr lang="ro-RO" sz="1200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nivelului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4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satisfacție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4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judecătorilor 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personalului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spc="-300" dirty="0">
                        <a:solidFill>
                          <a:srgbClr val="00B050"/>
                        </a:solidFill>
                        <a:effectLst/>
                        <a:highlight>
                          <a:srgbClr val="0080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41989"/>
                  </a:ext>
                </a:extLst>
              </a:tr>
              <a:tr h="4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1.3.</a:t>
                      </a:r>
                      <a:r>
                        <a:rPr lang="ro-RO" sz="1200" b="1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Evaluarea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nivelului</a:t>
                      </a:r>
                      <a:r>
                        <a:rPr lang="ro-RO" sz="1200" spc="-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satisfacție</a:t>
                      </a:r>
                      <a:r>
                        <a:rPr lang="ro-RO" sz="1200" spc="-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justițiabililor</a:t>
                      </a:r>
                      <a:r>
                        <a:rPr lang="ro-RO" sz="1200" spc="-3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2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activitatea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31901"/>
                  </a:ext>
                </a:extLst>
              </a:tr>
              <a:tr h="43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1.4.</a:t>
                      </a:r>
                      <a:r>
                        <a:rPr lang="ro-RO" sz="1200" b="1" spc="9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Elaborarea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unui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Plan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dezvoltare</a:t>
                      </a:r>
                      <a:r>
                        <a:rPr lang="ro-RO" sz="1200" spc="8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strategică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</a:t>
                      </a:r>
                      <a:r>
                        <a:rPr lang="ro-RO" sz="1200" spc="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anii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2022-2027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4392"/>
                  </a:ext>
                </a:extLst>
              </a:tr>
              <a:tr h="432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1.5.</a:t>
                      </a:r>
                      <a:r>
                        <a:rPr lang="ro-RO" sz="1200" b="1" spc="6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Sporirea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coeziunii</a:t>
                      </a:r>
                      <a:r>
                        <a:rPr lang="ro-RO" sz="1200" spc="6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dintre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angajații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instanței</a:t>
                      </a:r>
                      <a:r>
                        <a:rPr lang="ro-RO" sz="1200" spc="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prin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activități</a:t>
                      </a:r>
                      <a:r>
                        <a:rPr lang="ro-RO" sz="1200" spc="5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   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team building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7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3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F7DFF9D-99BA-4133-89F4-D71915C7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6561D2-8D0C-426C-A49C-DB6F313B5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34851"/>
              </p:ext>
            </p:extLst>
          </p:nvPr>
        </p:nvGraphicFramePr>
        <p:xfrm>
          <a:off x="685800" y="261777"/>
          <a:ext cx="8051008" cy="22512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35736">
                  <a:extLst>
                    <a:ext uri="{9D8B030D-6E8A-4147-A177-3AD203B41FA5}">
                      <a16:colId xmlns:a16="http://schemas.microsoft.com/office/drawing/2014/main" val="2871492749"/>
                    </a:ext>
                  </a:extLst>
                </a:gridCol>
                <a:gridCol w="2935736">
                  <a:extLst>
                    <a:ext uri="{9D8B030D-6E8A-4147-A177-3AD203B41FA5}">
                      <a16:colId xmlns:a16="http://schemas.microsoft.com/office/drawing/2014/main" val="4278584212"/>
                    </a:ext>
                  </a:extLst>
                </a:gridCol>
                <a:gridCol w="731615">
                  <a:extLst>
                    <a:ext uri="{9D8B030D-6E8A-4147-A177-3AD203B41FA5}">
                      <a16:colId xmlns:a16="http://schemas.microsoft.com/office/drawing/2014/main" val="2408858724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3305288489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1179362901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829137649"/>
                    </a:ext>
                  </a:extLst>
                </a:gridCol>
                <a:gridCol w="182672">
                  <a:extLst>
                    <a:ext uri="{9D8B030D-6E8A-4147-A177-3AD203B41FA5}">
                      <a16:colId xmlns:a16="http://schemas.microsoft.com/office/drawing/2014/main" val="424969227"/>
                    </a:ext>
                  </a:extLst>
                </a:gridCol>
                <a:gridCol w="717233">
                  <a:extLst>
                    <a:ext uri="{9D8B030D-6E8A-4147-A177-3AD203B41FA5}">
                      <a16:colId xmlns:a16="http://schemas.microsoft.com/office/drawing/2014/main" val="3938389007"/>
                    </a:ext>
                  </a:extLst>
                </a:gridCol>
              </a:tblGrid>
              <a:tr h="453796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performanței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170748"/>
                  </a:ext>
                </a:extLst>
              </a:tr>
              <a:tr h="653615">
                <a:tc rowSpan="2"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1460" marR="184150" indent="-4889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Managementul</a:t>
                      </a:r>
                      <a:r>
                        <a:rPr lang="ro-RO" sz="1200" b="1" spc="-2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spc="-2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Introducerea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mecanismelor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monitorizare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indicatorilor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performanță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Judecătoriei 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0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08097"/>
                  </a:ext>
                </a:extLst>
              </a:tr>
              <a:tr h="68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223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r>
                        <a:rPr lang="ro-RO" sz="1200" b="1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</a:t>
                      </a:r>
                      <a:r>
                        <a:rPr lang="ro-RO" sz="1200" spc="-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ordin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eficientiza și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fluidiza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volumul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lucru al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451944"/>
                  </a:ext>
                </a:extLst>
              </a:tr>
              <a:tr h="456596">
                <a:tc gridSpan="8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Îmbunătățirea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coordonării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cooperării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reprezentanții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comunității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3574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1B702A0-C5C4-4510-BF04-3BACCC1B7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831"/>
              </p:ext>
            </p:extLst>
          </p:nvPr>
        </p:nvGraphicFramePr>
        <p:xfrm>
          <a:off x="685801" y="2503265"/>
          <a:ext cx="8051005" cy="19237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35567">
                  <a:extLst>
                    <a:ext uri="{9D8B030D-6E8A-4147-A177-3AD203B41FA5}">
                      <a16:colId xmlns:a16="http://schemas.microsoft.com/office/drawing/2014/main" val="45518420"/>
                    </a:ext>
                  </a:extLst>
                </a:gridCol>
                <a:gridCol w="2939452">
                  <a:extLst>
                    <a:ext uri="{9D8B030D-6E8A-4147-A177-3AD203B41FA5}">
                      <a16:colId xmlns:a16="http://schemas.microsoft.com/office/drawing/2014/main" val="490290413"/>
                    </a:ext>
                  </a:extLst>
                </a:gridCol>
                <a:gridCol w="728151">
                  <a:extLst>
                    <a:ext uri="{9D8B030D-6E8A-4147-A177-3AD203B41FA5}">
                      <a16:colId xmlns:a16="http://schemas.microsoft.com/office/drawing/2014/main" val="2955519171"/>
                    </a:ext>
                  </a:extLst>
                </a:gridCol>
                <a:gridCol w="182661">
                  <a:extLst>
                    <a:ext uri="{9D8B030D-6E8A-4147-A177-3AD203B41FA5}">
                      <a16:colId xmlns:a16="http://schemas.microsoft.com/office/drawing/2014/main" val="1512631933"/>
                    </a:ext>
                  </a:extLst>
                </a:gridCol>
                <a:gridCol w="182661">
                  <a:extLst>
                    <a:ext uri="{9D8B030D-6E8A-4147-A177-3AD203B41FA5}">
                      <a16:colId xmlns:a16="http://schemas.microsoft.com/office/drawing/2014/main" val="3673417619"/>
                    </a:ext>
                  </a:extLst>
                </a:gridCol>
                <a:gridCol w="179067">
                  <a:extLst>
                    <a:ext uri="{9D8B030D-6E8A-4147-A177-3AD203B41FA5}">
                      <a16:colId xmlns:a16="http://schemas.microsoft.com/office/drawing/2014/main" val="55061814"/>
                    </a:ext>
                  </a:extLst>
                </a:gridCol>
                <a:gridCol w="186255">
                  <a:extLst>
                    <a:ext uri="{9D8B030D-6E8A-4147-A177-3AD203B41FA5}">
                      <a16:colId xmlns:a16="http://schemas.microsoft.com/office/drawing/2014/main" val="1706429547"/>
                    </a:ext>
                  </a:extLst>
                </a:gridCol>
                <a:gridCol w="717191">
                  <a:extLst>
                    <a:ext uri="{9D8B030D-6E8A-4147-A177-3AD203B41FA5}">
                      <a16:colId xmlns:a16="http://schemas.microsoft.com/office/drawing/2014/main" val="3330435467"/>
                    </a:ext>
                  </a:extLst>
                </a:gridCol>
              </a:tblGrid>
              <a:tr h="440233">
                <a:tc rowSpan="2"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1625" marR="282575" indent="13335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Implicarea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comunității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ro-RO" sz="12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Constituirea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platforme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grupurile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profesionale, autoritățile publice locale, mass-media și societatea civilă din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circumscripția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realizarea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întrunirilor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periodice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83477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r>
                        <a:rPr lang="ro-RO" sz="12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Crearea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meniu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ro-RO" sz="12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pagina</a:t>
                      </a:r>
                      <a:r>
                        <a:rPr lang="ro-RO" sz="12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o-RO" sz="12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recepționa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sugestii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propuneri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 referire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948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09CA274D-435D-4E74-9E1C-27862553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16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04B686-C0F5-41B8-8393-A38938217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44490"/>
              </p:ext>
            </p:extLst>
          </p:nvPr>
        </p:nvGraphicFramePr>
        <p:xfrm>
          <a:off x="554566" y="305364"/>
          <a:ext cx="7804339" cy="3556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3981">
                  <a:extLst>
                    <a:ext uri="{9D8B030D-6E8A-4147-A177-3AD203B41FA5}">
                      <a16:colId xmlns:a16="http://schemas.microsoft.com/office/drawing/2014/main" val="3501853173"/>
                    </a:ext>
                  </a:extLst>
                </a:gridCol>
                <a:gridCol w="2833981">
                  <a:extLst>
                    <a:ext uri="{9D8B030D-6E8A-4147-A177-3AD203B41FA5}">
                      <a16:colId xmlns:a16="http://schemas.microsoft.com/office/drawing/2014/main" val="2042491605"/>
                    </a:ext>
                  </a:extLst>
                </a:gridCol>
                <a:gridCol w="706704">
                  <a:extLst>
                    <a:ext uri="{9D8B030D-6E8A-4147-A177-3AD203B41FA5}">
                      <a16:colId xmlns:a16="http://schemas.microsoft.com/office/drawing/2014/main" val="1312735598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3345631969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2000380464"/>
                    </a:ext>
                  </a:extLst>
                </a:gridCol>
                <a:gridCol w="176340">
                  <a:extLst>
                    <a:ext uri="{9D8B030D-6E8A-4147-A177-3AD203B41FA5}">
                      <a16:colId xmlns:a16="http://schemas.microsoft.com/office/drawing/2014/main" val="24848495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93897991"/>
                    </a:ext>
                  </a:extLst>
                </a:gridCol>
                <a:gridCol w="692373">
                  <a:extLst>
                    <a:ext uri="{9D8B030D-6E8A-4147-A177-3AD203B41FA5}">
                      <a16:colId xmlns:a16="http://schemas.microsoft.com/office/drawing/2014/main" val="573624216"/>
                    </a:ext>
                  </a:extLst>
                </a:gridCol>
              </a:tblGrid>
              <a:tr h="218998">
                <a:tc gridSpan="8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4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4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publicului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informația</a:t>
                      </a:r>
                      <a:r>
                        <a:rPr lang="ro-RO" sz="14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ro-RO" sz="14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22202"/>
                  </a:ext>
                </a:extLst>
              </a:tr>
              <a:tr h="330064">
                <a:tc rowSpan="4">
                  <a:txBody>
                    <a:bodyPr/>
                    <a:lstStyle/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0" marR="145415" indent="-182880">
                        <a:lnSpc>
                          <a:spcPct val="106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</a:t>
                      </a:r>
                      <a:r>
                        <a:rPr lang="ro-RO" sz="1400" b="1" spc="-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ro-RO" sz="1400" b="1" spc="-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informații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4135">
                        <a:lnSpc>
                          <a:spcPct val="10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r>
                        <a:rPr lang="ro-RO" sz="14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publicarea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materialelor</a:t>
                      </a:r>
                      <a:r>
                        <a:rPr lang="ro-RO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informative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privire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serviciile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oferite de către judecătorie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788205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r>
                        <a:rPr lang="ro-RO" sz="14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4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unei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relații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constructive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mass-media</a:t>
                      </a:r>
                      <a:r>
                        <a:rPr lang="ro-RO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colaborare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29056"/>
                  </a:ext>
                </a:extLst>
              </a:tr>
              <a:tr h="218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Facilitarea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 justițiabililor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informația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dosare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32033"/>
                  </a:ext>
                </a:extLst>
              </a:tr>
              <a:tr h="329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400" b="1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</a:t>
                      </a:r>
                      <a:r>
                        <a:rPr lang="ro-RO" sz="1400" b="1" spc="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Elaborarea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postarea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pagina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400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400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modelelor </a:t>
                      </a:r>
                      <a:r>
                        <a:rPr lang="ro-RO" sz="14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tipizate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acte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procesuale, imprimarea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acestora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oferirea</a:t>
                      </a:r>
                      <a:r>
                        <a:rPr lang="ro-RO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cetățenilor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5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5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68137A-4380-44F9-8926-6701A208A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96585"/>
              </p:ext>
            </p:extLst>
          </p:nvPr>
        </p:nvGraphicFramePr>
        <p:xfrm>
          <a:off x="685800" y="481393"/>
          <a:ext cx="7772399" cy="32526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8602">
                  <a:extLst>
                    <a:ext uri="{9D8B030D-6E8A-4147-A177-3AD203B41FA5}">
                      <a16:colId xmlns:a16="http://schemas.microsoft.com/office/drawing/2014/main" val="3567335932"/>
                    </a:ext>
                  </a:extLst>
                </a:gridCol>
                <a:gridCol w="2598602">
                  <a:extLst>
                    <a:ext uri="{9D8B030D-6E8A-4147-A177-3AD203B41FA5}">
                      <a16:colId xmlns:a16="http://schemas.microsoft.com/office/drawing/2014/main" val="3343947404"/>
                    </a:ext>
                  </a:extLst>
                </a:gridCol>
                <a:gridCol w="1293552">
                  <a:extLst>
                    <a:ext uri="{9D8B030D-6E8A-4147-A177-3AD203B41FA5}">
                      <a16:colId xmlns:a16="http://schemas.microsoft.com/office/drawing/2014/main" val="1990425207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1209243098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2703128772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950828174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754792742"/>
                    </a:ext>
                  </a:extLst>
                </a:gridCol>
                <a:gridCol w="634867">
                  <a:extLst>
                    <a:ext uri="{9D8B030D-6E8A-4147-A177-3AD203B41FA5}">
                      <a16:colId xmlns:a16="http://schemas.microsoft.com/office/drawing/2014/main" val="2564312745"/>
                    </a:ext>
                  </a:extLst>
                </a:gridCol>
              </a:tblGrid>
              <a:tr h="302239">
                <a:tc gridSpan="8">
                  <a:txBody>
                    <a:bodyPr/>
                    <a:lstStyle/>
                    <a:p>
                      <a:pPr marL="67945" marR="101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Fortificarea capacității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</a:t>
                      </a:r>
                      <a:r>
                        <a:rPr lang="ro-RO" sz="1200" b="1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contribui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educarea juridică</a:t>
                      </a:r>
                      <a:r>
                        <a:rPr lang="ro-RO" sz="1200" b="1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populației,</a:t>
                      </a:r>
                      <a:r>
                        <a:rPr lang="ro-RO" sz="1200" b="1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inclusiv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grupurilor</a:t>
                      </a:r>
                      <a:r>
                        <a:rPr lang="ro-RO" sz="1200" b="1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 limitat</a:t>
                      </a:r>
                      <a:r>
                        <a:rPr lang="ro-RO" sz="1200" b="1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informații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045255"/>
                  </a:ext>
                </a:extLst>
              </a:tr>
              <a:tr h="302239">
                <a:tc rowSpan="3">
                  <a:txBody>
                    <a:bodyPr/>
                    <a:lstStyle/>
                    <a:p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ro-RO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marR="97790"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Comunicarea cu</a:t>
                      </a:r>
                      <a:r>
                        <a:rPr lang="ro-RO" sz="1200" b="1" spc="-2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</a:t>
                      </a:r>
                      <a:r>
                        <a:rPr lang="ro-RO" sz="1200" b="1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</a:t>
                      </a:r>
                      <a:r>
                        <a:rPr lang="ro-RO" sz="1200" b="1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3505" marR="9779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educația</a:t>
                      </a:r>
                      <a:r>
                        <a:rPr lang="ro-RO" sz="1200" b="1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juridică</a:t>
                      </a:r>
                      <a:r>
                        <a:rPr lang="ro-RO" sz="1200" b="1" spc="-4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b="1" spc="-23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cetățenilor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Educația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juridică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justițiabililor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oferirea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consultațiilor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tematice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solicitare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38819"/>
                  </a:ext>
                </a:extLst>
              </a:tr>
              <a:tr h="301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35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ro-RO" sz="1200" b="1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Informarea</a:t>
                      </a:r>
                      <a:r>
                        <a:rPr lang="ro-RO" sz="12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societății</a:t>
                      </a:r>
                      <a:r>
                        <a:rPr lang="ro-RO" sz="1200" spc="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juvenile</a:t>
                      </a:r>
                      <a:r>
                        <a:rPr lang="ro-RO" sz="12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2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</a:t>
                      </a:r>
                      <a:r>
                        <a:rPr lang="ro-RO" sz="12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ro-RO" sz="12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serviciile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prestate de Judecătoria 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7349"/>
                  </a:ext>
                </a:extLst>
              </a:tr>
              <a:tr h="30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477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</a:t>
                      </a:r>
                      <a:r>
                        <a:rPr lang="ro-RO" sz="1200" b="1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încrederii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populației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actul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justiție</a:t>
                      </a:r>
                      <a:r>
                        <a:rPr lang="ro-RO" sz="12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informarea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publicului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despre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activitatea instanței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90309"/>
                  </a:ext>
                </a:extLst>
              </a:tr>
              <a:tr h="200809">
                <a:tc gridSpan="8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Creșterea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judecătorilor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personalului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oportunități</a:t>
                      </a:r>
                      <a:r>
                        <a:rPr lang="ro-RO" sz="1200" b="1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78977"/>
                  </a:ext>
                </a:extLst>
              </a:tr>
              <a:tr h="302239"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  <a:r>
                        <a:rPr lang="ro-RO" sz="1200" b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capacității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instanței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autoinstrui</a:t>
                      </a:r>
                      <a:r>
                        <a:rPr lang="ro-RO" sz="12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privire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funcționalitățile Sistemului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informațional judiciar (SIJ)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529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0E6F76-ADB7-4A6D-B83D-B19107DF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37139"/>
              </p:ext>
            </p:extLst>
          </p:nvPr>
        </p:nvGraphicFramePr>
        <p:xfrm>
          <a:off x="678672" y="3831181"/>
          <a:ext cx="7772399" cy="11576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99267">
                  <a:extLst>
                    <a:ext uri="{9D8B030D-6E8A-4147-A177-3AD203B41FA5}">
                      <a16:colId xmlns:a16="http://schemas.microsoft.com/office/drawing/2014/main" val="3213854451"/>
                    </a:ext>
                  </a:extLst>
                </a:gridCol>
                <a:gridCol w="2600960">
                  <a:extLst>
                    <a:ext uri="{9D8B030D-6E8A-4147-A177-3AD203B41FA5}">
                      <a16:colId xmlns:a16="http://schemas.microsoft.com/office/drawing/2014/main" val="3888617575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230466576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87780206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1410584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25892878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51881443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1863131008"/>
                    </a:ext>
                  </a:extLst>
                </a:gridCol>
              </a:tblGrid>
              <a:tr h="329616">
                <a:tc rowSpan="2">
                  <a:txBody>
                    <a:bodyPr/>
                    <a:lstStyle/>
                    <a:p>
                      <a:pPr marL="275590" marR="271145" indent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profesională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6.2.</a:t>
                      </a:r>
                      <a:r>
                        <a:rPr lang="ro-RO" sz="1200" b="1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angajaților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categoriile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beneficiari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parteneri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32587"/>
                  </a:ext>
                </a:extLst>
              </a:tr>
              <a:tr h="332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3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  <a:r>
                        <a:rPr lang="ro-RO" sz="1200" b="1" spc="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implementarea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unui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evaluare</a:t>
                      </a:r>
                      <a:r>
                        <a:rPr lang="ro-RO" sz="12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instruire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4839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6E3EFDE-5069-4EC6-86F9-EA69D85A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28" y="37165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5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5745F-D8AF-7D4B-9E1A-03B302B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3BAC48-80A5-1842-86D2-F9F2208306BF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F7DED-08E0-354F-AB9D-F6615055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D123C7-121A-4979-9A45-8330410FC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56612"/>
              </p:ext>
            </p:extLst>
          </p:nvPr>
        </p:nvGraphicFramePr>
        <p:xfrm>
          <a:off x="611294" y="286183"/>
          <a:ext cx="7943089" cy="4070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8093">
                  <a:extLst>
                    <a:ext uri="{9D8B030D-6E8A-4147-A177-3AD203B41FA5}">
                      <a16:colId xmlns:a16="http://schemas.microsoft.com/office/drawing/2014/main" val="2348765796"/>
                    </a:ext>
                  </a:extLst>
                </a:gridCol>
                <a:gridCol w="3519111">
                  <a:extLst>
                    <a:ext uri="{9D8B030D-6E8A-4147-A177-3AD203B41FA5}">
                      <a16:colId xmlns:a16="http://schemas.microsoft.com/office/drawing/2014/main" val="212865566"/>
                    </a:ext>
                  </a:extLst>
                </a:gridCol>
                <a:gridCol w="1293552">
                  <a:extLst>
                    <a:ext uri="{9D8B030D-6E8A-4147-A177-3AD203B41FA5}">
                      <a16:colId xmlns:a16="http://schemas.microsoft.com/office/drawing/2014/main" val="1515617147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8517118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05158898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16238608"/>
                    </a:ext>
                  </a:extLst>
                </a:gridCol>
                <a:gridCol w="152550">
                  <a:extLst>
                    <a:ext uri="{9D8B030D-6E8A-4147-A177-3AD203B41FA5}">
                      <a16:colId xmlns:a16="http://schemas.microsoft.com/office/drawing/2014/main" val="252147295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75791071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56812744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1414448"/>
                    </a:ext>
                  </a:extLst>
                </a:gridCol>
                <a:gridCol w="163728">
                  <a:extLst>
                    <a:ext uri="{9D8B030D-6E8A-4147-A177-3AD203B41FA5}">
                      <a16:colId xmlns:a16="http://schemas.microsoft.com/office/drawing/2014/main" val="173075497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9822966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483814407"/>
                    </a:ext>
                  </a:extLst>
                </a:gridCol>
                <a:gridCol w="161694">
                  <a:extLst>
                    <a:ext uri="{9D8B030D-6E8A-4147-A177-3AD203B41FA5}">
                      <a16:colId xmlns:a16="http://schemas.microsoft.com/office/drawing/2014/main" val="2585861754"/>
                    </a:ext>
                  </a:extLst>
                </a:gridCol>
                <a:gridCol w="634867">
                  <a:extLst>
                    <a:ext uri="{9D8B030D-6E8A-4147-A177-3AD203B41FA5}">
                      <a16:colId xmlns:a16="http://schemas.microsoft.com/office/drawing/2014/main" val="396905351"/>
                    </a:ext>
                  </a:extLst>
                </a:gridCol>
              </a:tblGrid>
              <a:tr h="200809">
                <a:tc gridSpan="15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7: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Îmbunătățirea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capacității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oferi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cetățenilor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servicii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online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acces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la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justiție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74"/>
                  </a:ext>
                </a:extLst>
              </a:tr>
              <a:tr h="305525">
                <a:tc rowSpan="7"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542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algn="just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  </a:t>
                      </a:r>
                      <a:r>
                        <a:rPr lang="ro-RO" sz="1200" b="1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7.1.	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Implementarea</a:t>
                      </a:r>
                      <a:r>
                        <a:rPr lang="ro-RO" sz="12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soluțiilor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videoconferință</a:t>
                      </a:r>
                      <a:r>
                        <a:rPr lang="ro-RO" sz="12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organizarea</a:t>
                      </a:r>
                      <a:r>
                        <a:rPr lang="ro-RO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ședințelor de</a:t>
                      </a:r>
                      <a:r>
                        <a:rPr lang="ro-RO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judecată de la distanță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83659"/>
                  </a:ext>
                </a:extLst>
              </a:tr>
              <a:tr h="30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Identificarea</a:t>
                      </a:r>
                      <a:r>
                        <a:rPr lang="ro-RO" sz="12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ro-RO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raportarea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necesităților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200" spc="2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îmbunătățire</a:t>
                      </a:r>
                      <a:r>
                        <a:rPr lang="ro-RO" sz="12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funcționalităților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Sistemului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informațional judiciar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84505"/>
                  </a:ext>
                </a:extLst>
              </a:tr>
              <a:tr h="199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7.3.</a:t>
                      </a:r>
                      <a:r>
                        <a:rPr lang="ro-RO" sz="1200" b="1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Digitalizarea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arhivei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36505"/>
                  </a:ext>
                </a:extLst>
              </a:tr>
              <a:tr h="30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  <a:r>
                        <a:rPr lang="ro-RO" sz="1200" b="1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Extinderea</a:t>
                      </a:r>
                      <a:r>
                        <a:rPr lang="ro-RO" sz="12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utilizării</a:t>
                      </a:r>
                      <a:r>
                        <a:rPr lang="ro-RO" sz="12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aplicației</a:t>
                      </a:r>
                      <a:r>
                        <a:rPr lang="ro-RO" sz="12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e-Dosar</a:t>
                      </a:r>
                      <a:r>
                        <a:rPr lang="ro-RO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judiciar</a:t>
                      </a:r>
                      <a:r>
                        <a:rPr lang="ro-RO" sz="12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ro-RO" sz="1200" spc="-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circumscripția</a:t>
                      </a:r>
                      <a:r>
                        <a:rPr lang="ro-RO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 Ungheni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64921"/>
                  </a:ext>
                </a:extLst>
              </a:tr>
              <a:tr h="305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7.5.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Dotarea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-2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soft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de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transcriere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vocii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în text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„</a:t>
                      </a:r>
                      <a:r>
                        <a:rPr lang="ro-RO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voice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 err="1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to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text”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/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56984"/>
                  </a:ext>
                </a:extLst>
              </a:tr>
              <a:tr h="20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Acțiunea</a:t>
                      </a:r>
                      <a:r>
                        <a:rPr lang="ro-RO" sz="1200" b="1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7.6.</a:t>
                      </a:r>
                      <a:r>
                        <a:rPr lang="ro-RO" sz="1200" b="1" spc="4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Dotarea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spc="4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o-RO" sz="1200" spc="4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ro-RO" sz="1200" spc="4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traducere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135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simultană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1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47735"/>
                  </a:ext>
                </a:extLst>
              </a:tr>
              <a:tr h="203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algn="just"/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7.7.</a:t>
                      </a:r>
                      <a:r>
                        <a:rPr lang="ro-RO" sz="1200" b="1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Dotarea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echipament</a:t>
                      </a:r>
                      <a:r>
                        <a:rPr lang="ro-RO" sz="1200" spc="6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necesar</a:t>
                      </a:r>
                      <a:r>
                        <a:rPr lang="ro-RO" sz="1200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 realizarea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activității</a:t>
                      </a:r>
                      <a:r>
                        <a:rPr lang="ro-RO" sz="1200" spc="-1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judiciare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performante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18433"/>
                  </a:ext>
                </a:extLst>
              </a:tr>
              <a:tr h="200809">
                <a:tc gridSpan="15">
                  <a:txBody>
                    <a:bodyPr/>
                    <a:lstStyle/>
                    <a:p>
                      <a:pPr marL="67945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Obiectivul</a:t>
                      </a:r>
                      <a:r>
                        <a:rPr lang="ro-RO" sz="1200" b="1" spc="-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Asigurarea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accesului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justițiabililor,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inclusiv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grupurilor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vulnerabile,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ro-RO" sz="1200" b="1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sediul</a:t>
                      </a:r>
                      <a:r>
                        <a:rPr lang="ro-RO" sz="1200" b="1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Judecătoriei</a:t>
                      </a:r>
                      <a:r>
                        <a:rPr lang="ro-RO" sz="1200" b="1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Ungheni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73064"/>
                  </a:ext>
                </a:extLst>
              </a:tr>
              <a:tr h="302239">
                <a:tc>
                  <a:txBody>
                    <a:bodyPr/>
                    <a:lstStyle/>
                    <a:p>
                      <a:pPr marL="219075" marR="184785" indent="-171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Managementul</a:t>
                      </a:r>
                      <a:r>
                        <a:rPr lang="ro-RO" sz="1200" b="1" spc="-2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infrastructurii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184785" indent="-171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Acțiunea</a:t>
                      </a:r>
                      <a:r>
                        <a:rPr lang="ro-RO" sz="1200" b="1" spc="7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b="1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8.1.</a:t>
                      </a:r>
                      <a:r>
                        <a:rPr lang="ro-RO" sz="1200" b="1" spc="8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Îmbunătățirea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accesibilității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Judecătoriei</a:t>
                      </a:r>
                      <a:r>
                        <a:rPr lang="ro-RO" sz="1200" spc="7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Ungheni</a:t>
                      </a:r>
                      <a:r>
                        <a:rPr lang="ro-RO" sz="1200" spc="6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pentru </a:t>
                      </a:r>
                      <a:r>
                        <a:rPr lang="ro-RO" sz="1200" spc="-23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persoane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cu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nevoi</a:t>
                      </a:r>
                      <a:r>
                        <a:rPr lang="ro-RO" sz="1200" spc="-5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speciale și</a:t>
                      </a:r>
                      <a:r>
                        <a:rPr lang="ro-RO" sz="1200" spc="-1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grupurile vulnerabile</a:t>
                      </a:r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M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6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5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EC7CFCF-786F-4AE8-BD4A-96AAD2E69998}" type="datetime1">
              <a:rPr lang="en-US" smtClean="0"/>
              <a:t>7/14/2022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98CDC-A21F-4DCE-A82C-4A98642F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96341"/>
            <a:ext cx="4193009" cy="2025546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1E919DE-E13C-4E3E-B5B3-6EA59663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16685"/>
              </p:ext>
            </p:extLst>
          </p:nvPr>
        </p:nvGraphicFramePr>
        <p:xfrm>
          <a:off x="409093" y="312191"/>
          <a:ext cx="4193007" cy="248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301">
                  <a:extLst>
                    <a:ext uri="{9D8B030D-6E8A-4147-A177-3AD203B41FA5}">
                      <a16:colId xmlns:a16="http://schemas.microsoft.com/office/drawing/2014/main" val="2903537762"/>
                    </a:ext>
                  </a:extLst>
                </a:gridCol>
                <a:gridCol w="611165">
                  <a:extLst>
                    <a:ext uri="{9D8B030D-6E8A-4147-A177-3AD203B41FA5}">
                      <a16:colId xmlns:a16="http://schemas.microsoft.com/office/drawing/2014/main" val="561204121"/>
                    </a:ext>
                  </a:extLst>
                </a:gridCol>
                <a:gridCol w="278297">
                  <a:extLst>
                    <a:ext uri="{9D8B030D-6E8A-4147-A177-3AD203B41FA5}">
                      <a16:colId xmlns:a16="http://schemas.microsoft.com/office/drawing/2014/main" val="1367074137"/>
                    </a:ext>
                  </a:extLst>
                </a:gridCol>
                <a:gridCol w="269021">
                  <a:extLst>
                    <a:ext uri="{9D8B030D-6E8A-4147-A177-3AD203B41FA5}">
                      <a16:colId xmlns:a16="http://schemas.microsoft.com/office/drawing/2014/main" val="3477271801"/>
                    </a:ext>
                  </a:extLst>
                </a:gridCol>
                <a:gridCol w="228223">
                  <a:extLst>
                    <a:ext uri="{9D8B030D-6E8A-4147-A177-3AD203B41FA5}">
                      <a16:colId xmlns:a16="http://schemas.microsoft.com/office/drawing/2014/main" val="2911519067"/>
                    </a:ext>
                  </a:extLst>
                </a:gridCol>
              </a:tblGrid>
              <a:tr h="4611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Totalizatorul acțiunilor conform </a:t>
                      </a:r>
                      <a:endParaRPr lang="ro-MD" sz="1400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+mj-lt"/>
                        </a:rPr>
                        <a:t>Planului de dezvoltare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90214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Acțiuni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MD" sz="1400" b="1" u="none" strike="noStrike" dirty="0">
                          <a:effectLst/>
                          <a:latin typeface="+mj-lt"/>
                        </a:rPr>
                        <a:t>2022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11480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60681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realizate integral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03923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realizate parțial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0064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+mj-lt"/>
                        </a:rPr>
                        <a:t>nerealizate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43623"/>
                  </a:ext>
                </a:extLst>
              </a:tr>
              <a:tr h="337173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b="1" u="none" strike="noStrike" dirty="0">
                          <a:effectLst/>
                          <a:latin typeface="+mj-lt"/>
                        </a:rPr>
                        <a:t>Total </a:t>
                      </a:r>
                      <a:endParaRPr lang="ro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44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7/14/2022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249146"/>
            <a:ext cx="7772400" cy="461665"/>
          </a:xfrm>
        </p:spPr>
        <p:txBody>
          <a:bodyPr/>
          <a:lstStyle/>
          <a:p>
            <a:r>
              <a:rPr lang="ro-MD" dirty="0"/>
              <a:t>Acțiuni prioritare IULIE - SEPTEMBRIE</a:t>
            </a:r>
            <a:endParaRPr lang="ru-MD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0" y="885451"/>
            <a:ext cx="8637389" cy="3959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spcAft>
                <a:spcPts val="0"/>
              </a:spcAft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Acțiunea 1.2. Auto-evaluarea anuală a activității judecătoriei;</a:t>
            </a:r>
          </a:p>
          <a:p>
            <a:pPr marL="229870" indent="-229870">
              <a:spcAft>
                <a:spcPts val="0"/>
              </a:spcAft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Activitatea de realizare a Sondajului  de evaluare a nivelului de satisfacție a judecătorilor și personalului judecătoriei Ungheni;</a:t>
            </a:r>
          </a:p>
          <a:p>
            <a:pPr marL="229870" indent="-229870">
              <a:spcAft>
                <a:spcPts val="0"/>
              </a:spcAft>
            </a:pP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Activitatea 1.3 Evaluarea nivelului de satisfacție a justițiabililor cu activitatea Judecătoriei Ungheni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Acțiunea 1.4. Elaborarea unui Plan de dezvoltare strategică a Judecătoriei Ungheni pentru anii 2022-2027</a:t>
            </a:r>
          </a:p>
          <a:p>
            <a:pPr marL="0" indent="0">
              <a:spcAft>
                <a:spcPts val="0"/>
              </a:spcAft>
              <a:buNone/>
            </a:pPr>
            <a:endParaRPr lang="ro-RO" sz="14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RO" sz="1400" b="1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Acțiunea 2.1. Introducerea mecanismelor de monitorizare a indicatorilor de performanță a Judecătoriei Ungheni</a:t>
            </a: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3.2. Crearea unui meniu electronic pe pagina web a instanței pentru a recepționa sugestii și propuneri cu referire la activitatea instanței </a:t>
            </a:r>
            <a:endParaRPr lang="ro-RO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4.1. </a:t>
            </a:r>
            <a:r>
              <a:rPr lang="ro-MD" b="1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Video: Structura sistemului judecătoresc din Moldova, Ce este o instanță și ce servicii oferă, PNIJ, Ciclul de viață a unui dosar civil;</a:t>
            </a:r>
            <a:endParaRPr lang="en-US" sz="14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4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RO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229870" indent="-229870">
              <a:buFontTx/>
              <a:buChar char="-"/>
            </a:pPr>
            <a:endParaRPr lang="ro-MD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o-MD" dirty="0">
              <a:solidFill>
                <a:schemeClr val="tx1"/>
              </a:solidFill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67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0576-6294-9F9E-535A-B3650BC61D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4DBBC-2704-A2EC-96AA-3476CA0E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C4886-D699-B5E2-1B0D-B62DDC81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406400"/>
            <a:ext cx="8605520" cy="42875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9870" indent="-22987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Acțiunea 4.2. Dezvoltarea unei relații constructive cu mass-media prin colaborare continuă </a:t>
            </a:r>
            <a:endParaRPr lang="ro-RO" sz="16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3895" lvl="1" indent="-22987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Elaborarea comunicatelor </a:t>
            </a:r>
            <a:endParaRPr lang="it-IT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Acțiunea 4.4. Elaborarea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și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postarea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pe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pagina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web a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instanței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a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modelelor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tipizate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acte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procesuale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, </a:t>
            </a:r>
            <a:r>
              <a:rPr lang="ro-RO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imprimarea acestora și oferirea cetățenilor</a:t>
            </a:r>
            <a:r>
              <a:rPr lang="ro-RO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o-RO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Publicarea modelelor de documente pentru procedura de ordonanță de protecție;</a:t>
            </a:r>
            <a:endParaRPr lang="ro-MD" dirty="0"/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500" b="1" dirty="0">
                <a:solidFill>
                  <a:schemeClr val="tx1"/>
                </a:solidFill>
                <a:latin typeface="+mj-lt"/>
                <a:cs typeface="Times New Roman"/>
              </a:rPr>
              <a:t>Acțiunea 5.1. Educația juridică a justițiabililor prin oferirea consultațiilor tematice la solicitare</a:t>
            </a:r>
            <a:endParaRPr lang="en-US" sz="1500" b="1" dirty="0">
              <a:solidFill>
                <a:schemeClr val="tx1"/>
              </a:solidFill>
              <a:latin typeface="+mj-lt"/>
              <a:cs typeface="Times New Roman"/>
            </a:endParaRPr>
          </a:p>
          <a:p>
            <a:pPr marL="459740" lvl="2" indent="-22987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o-RO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Numirea persoanei care va oferi consultații;</a:t>
            </a:r>
          </a:p>
          <a:p>
            <a:pPr marL="459740" lvl="2" indent="-22987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Acțiunea 5.2. Informarea societății juvenile despre activitatea si serviciile publice prestate de Judecătoria Ungheni </a:t>
            </a: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1"/>
                </a:solidFill>
                <a:latin typeface="+mj-lt"/>
                <a:cs typeface="Times New Roman"/>
              </a:rPr>
              <a:t>-  </a:t>
            </a:r>
            <a:r>
              <a:rPr lang="ro-MD" sz="1400" b="0" i="0" u="none" strike="noStrike" dirty="0">
                <a:solidFill>
                  <a:srgbClr val="000000"/>
                </a:solidFill>
                <a:effectLst/>
              </a:rPr>
              <a:t>2 proiecții de film în aer liber;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endParaRPr lang="ro-RO" sz="1400" dirty="0">
              <a:solidFill>
                <a:srgbClr val="000000"/>
              </a:solidFill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500" b="1" dirty="0">
                <a:solidFill>
                  <a:schemeClr val="tx1"/>
                </a:solidFill>
                <a:latin typeface="+mj-lt"/>
                <a:cs typeface="Times New Roman"/>
              </a:rPr>
              <a:t>Acțiunea 5.4. Creșterea încrederii populației în actul de justiție prin informarea publicului larg despre activitatea instanței </a:t>
            </a:r>
            <a:endParaRPr lang="ro-MD" sz="15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29870" indent="-229870">
              <a:spcAft>
                <a:spcPts val="0"/>
              </a:spcAft>
            </a:pPr>
            <a:r>
              <a:rPr lang="ro-MD" sz="1600" b="1" dirty="0">
                <a:solidFill>
                  <a:schemeClr val="tx1"/>
                </a:solidFill>
                <a:latin typeface="+mj-lt"/>
              </a:rPr>
              <a:t>Acțiunea 6.1. Dezvoltarea capacității instanței de a se autoinstrui cu privire la funcționalitățile Sistemului informațional judiciar (SIJ)</a:t>
            </a:r>
            <a:r>
              <a:rPr lang="ro-MD" b="1" dirty="0">
                <a:solidFill>
                  <a:schemeClr val="tx1"/>
                </a:solidFill>
                <a:latin typeface="+mj-lt"/>
              </a:rPr>
              <a:t> </a:t>
            </a:r>
            <a:endParaRPr lang="ro-MD" sz="1600" b="1" dirty="0">
              <a:solidFill>
                <a:schemeClr val="tx1"/>
              </a:solidFill>
              <a:latin typeface="+mj-lt"/>
            </a:endParaRPr>
          </a:p>
          <a:p>
            <a:pPr marL="229870" indent="-229870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- </a:t>
            </a:r>
            <a:r>
              <a:rPr lang="ro-MD" dirty="0">
                <a:solidFill>
                  <a:schemeClr val="tx1"/>
                </a:solidFill>
                <a:latin typeface="+mj-lt"/>
              </a:rPr>
              <a:t>Formare</a:t>
            </a:r>
            <a:r>
              <a:rPr lang="ro-MD" sz="1600" dirty="0">
                <a:solidFill>
                  <a:schemeClr val="tx1"/>
                </a:solidFill>
                <a:latin typeface="+mj-lt"/>
              </a:rPr>
              <a:t> formatori în instanțele judecătorești privind utilizarea sistemului SIJ</a:t>
            </a:r>
          </a:p>
          <a:p>
            <a:pPr marL="229870" indent="-229870"/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10711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7/14/2022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dirty="0" smtClean="0"/>
              <a:pPr/>
              <a:t>28</a:t>
            </a:fld>
            <a:endParaRPr lang="en-US" dirty="0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84127"/>
            <a:ext cx="7772400" cy="461665"/>
          </a:xfrm>
        </p:spPr>
        <p:txBody>
          <a:bodyPr/>
          <a:lstStyle/>
          <a:p>
            <a:r>
              <a:rPr lang="ro-MD" dirty="0"/>
              <a:t>Acțiuni prioritare IULIE - SEPTEMBRIE</a:t>
            </a:r>
            <a:endParaRPr lang="ru-MD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1" y="355600"/>
            <a:ext cx="8789789" cy="471582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ro-MD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Acțiunea 6.2. Capacitarea angajaților judecătoriei în comunicarea cu toate categoriile de beneficiari și parteneri:</a:t>
            </a:r>
          </a:p>
          <a:p>
            <a:pPr marL="796925" lvl="1" indent="-342900">
              <a:spcAft>
                <a:spcPts val="0"/>
              </a:spcAft>
              <a:buFont typeface="+mj-lt"/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Elaborarea Strategiei de comunicare pe timp de criză și a Planului anual de comunicare;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796925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Follow up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Comunicarea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cu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justi</a:t>
            </a:r>
            <a:r>
              <a:rPr lang="ro-RO" sz="1400" dirty="0" err="1">
                <a:solidFill>
                  <a:schemeClr val="tx1"/>
                </a:solidFill>
                <a:latin typeface="+mj-lt"/>
              </a:rPr>
              <a:t>țiabilii</a:t>
            </a:r>
            <a:r>
              <a:rPr lang="ro-RO" sz="1400" dirty="0">
                <a:solidFill>
                  <a:schemeClr val="tx1"/>
                </a:solidFill>
                <a:latin typeface="+mj-lt"/>
              </a:rPr>
              <a:t>;</a:t>
            </a: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ro-RO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  <a:cs typeface="+mn-cs"/>
              </a:rPr>
              <a:t>Acțiunea 6.3. Dezvoltarea unui instrument de evaluare a necesităților de instruire: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  <a:cs typeface="+mn-cs"/>
              </a:rPr>
              <a:t>	</a:t>
            </a:r>
            <a:r>
              <a:rPr lang="ro-MD" sz="1400" dirty="0">
                <a:solidFill>
                  <a:schemeClr val="tx1"/>
                </a:solidFill>
                <a:latin typeface="+mj-lt"/>
                <a:cs typeface="+mn-cs"/>
              </a:rPr>
              <a:t>- Chestionar în rândul angajaților; </a:t>
            </a:r>
          </a:p>
          <a:p>
            <a:pPr marL="0" indent="0">
              <a:spcAft>
                <a:spcPts val="0"/>
              </a:spcAft>
              <a:buNone/>
            </a:pPr>
            <a:endParaRPr lang="ro-MD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t-IT" sz="1400" b="1" dirty="0">
                <a:solidFill>
                  <a:schemeClr val="tx1"/>
                </a:solidFill>
                <a:latin typeface="+mj-lt"/>
                <a:cs typeface="+mn-cs"/>
              </a:rPr>
              <a:t>Acțiunea 7.1. Implementarea soluțiilor de videoconferință pentru organizarea ședințelor de judecată de la distanță</a:t>
            </a:r>
            <a:r>
              <a:rPr lang="ro-RO" sz="1400" b="1" dirty="0">
                <a:solidFill>
                  <a:schemeClr val="tx1"/>
                </a:solidFill>
                <a:latin typeface="+mj-lt"/>
                <a:cs typeface="+mn-cs"/>
              </a:rPr>
              <a:t>:</a:t>
            </a:r>
            <a:endParaRPr lang="it-IT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682625" lvl="1" indent="-228600">
              <a:spcAft>
                <a:spcPts val="0"/>
              </a:spcAft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a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telier de instruire privind utilizarea Soluției de videoconferință</a:t>
            </a:r>
            <a:r>
              <a:rPr lang="ro-MD" sz="1400" dirty="0">
                <a:solidFill>
                  <a:schemeClr val="tx1"/>
                </a:solidFill>
                <a:latin typeface="+mj-lt"/>
              </a:rPr>
              <a:t>: __ iulie;</a:t>
            </a:r>
          </a:p>
          <a:p>
            <a:pPr marL="682625" lvl="1" indent="-228600">
              <a:spcAft>
                <a:spcPts val="0"/>
              </a:spcAft>
              <a:buAutoNum type="arabicPeriod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extinderea soluțiilor de videoconferință pentru organizarea ședințelor de judecată de la distanță la anumite tipuri de dosare; </a:t>
            </a:r>
          </a:p>
          <a:p>
            <a:pPr marL="682625" lvl="1" indent="-228600">
              <a:spcAft>
                <a:spcPts val="0"/>
              </a:spcAft>
              <a:buAutoNum type="arabicPeriod"/>
            </a:pPr>
            <a:endParaRPr lang="ro-MD" sz="1400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o-MD" sz="1400" b="1" dirty="0">
                <a:solidFill>
                  <a:schemeClr val="tx1"/>
                </a:solidFill>
                <a:latin typeface="+mj-lt"/>
              </a:rPr>
              <a:t>Acțiunea 7.7. Dotarea Judecătoriei Ungheni cu echipament necesar pentru realizarea activității judiciare performante</a:t>
            </a:r>
          </a:p>
          <a:p>
            <a:pPr lvl="1">
              <a:spcAft>
                <a:spcPts val="0"/>
              </a:spcAft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latin typeface="+mj-lt"/>
              </a:rPr>
              <a:t>10 UPS;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o-RO" sz="1400" b="1" dirty="0">
                <a:solidFill>
                  <a:schemeClr val="tx1"/>
                </a:solidFill>
                <a:latin typeface="+mj-lt"/>
              </a:rPr>
              <a:t>Acțiunea 8.1. Îmbunătățirea accesibilității Judecătoriei Ungheni pentru persoane cu nevoi speciale și grupurile vulnerabile: 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ro-RO" sz="1400" dirty="0">
                <a:solidFill>
                  <a:schemeClr val="tx1"/>
                </a:solidFill>
                <a:latin typeface="+mj-lt"/>
              </a:rPr>
              <a:t>Dotarea instanței cu bandă de demarcare;</a:t>
            </a:r>
          </a:p>
          <a:p>
            <a:pPr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tx1"/>
                </a:solidFill>
                <a:latin typeface="+mj-lt"/>
              </a:rPr>
              <a:t>Participarea la Vizita de Studiu din Finlanda 12 – 16 Septembrie</a:t>
            </a:r>
          </a:p>
          <a:p>
            <a:pPr marL="0" indent="0">
              <a:spcAft>
                <a:spcPts val="0"/>
              </a:spcAft>
              <a:buNone/>
            </a:pPr>
            <a:endParaRPr lang="pt-BR" sz="1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o-MD" sz="12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o-MD" sz="1200" b="1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o-MD" sz="1200" dirty="0">
              <a:solidFill>
                <a:schemeClr val="tx1"/>
              </a:solidFill>
              <a:latin typeface="+mj-lt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endParaRPr lang="ro-MD" sz="1200" dirty="0">
              <a:solidFill>
                <a:schemeClr val="tx1"/>
              </a:solidFill>
              <a:latin typeface="+mj-lt"/>
            </a:endParaRPr>
          </a:p>
          <a:p>
            <a:pPr marL="796925" lvl="1" indent="-342900">
              <a:buFont typeface="+mj-lt"/>
              <a:buAutoNum type="arabicPeriod"/>
            </a:pPr>
            <a:endParaRPr lang="ro-MD" sz="1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ro-MD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o-M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o-MD" sz="1700" b="1" dirty="0"/>
              <a:t>Prezentarea și evaluarea rezultatelor implementării Planului de dezvoltare a Judecătoriei Ungheni</a:t>
            </a:r>
            <a:endParaRPr lang="en-MD" sz="17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455C2B-BDAD-42EE-98CD-14EF36C9B4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88" r="4688"/>
          <a:stretch>
            <a:fillRect/>
          </a:stretch>
        </p:blipFill>
        <p:spPr>
          <a:xfrm>
            <a:off x="152400" y="153988"/>
            <a:ext cx="4419600" cy="4876799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10E61A-A6DA-4EBB-7537-A0A0168C4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6" y="152465"/>
            <a:ext cx="4333709" cy="4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201" y="1910080"/>
            <a:ext cx="4209680" cy="18031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1: </a:t>
            </a:r>
            <a:r>
              <a:rPr lang="ro-MD" b="1" dirty="0"/>
              <a:t>Managementul calității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1. Fortificarea capacităților de management și administrare judiciară în Judecătoria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809696" cy="3200400"/>
          </a:xfrm>
        </p:spPr>
        <p:txBody>
          <a:bodyPr>
            <a:normAutofit/>
          </a:bodyPr>
          <a:lstStyle/>
          <a:p>
            <a:endParaRPr lang="ro-RO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Acțiunea 1.4. Elaborarea unui Plan de dezvoltare strategică a Judecătoriei Ungheni pentru anii 2022-2027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- A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telier de lucru privind elaborarea Planului de dezvoltare strategică a Judecătoriei Ungheni pentru anii 202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-2027 (13 mai 2022) ;</a:t>
            </a:r>
          </a:p>
          <a:p>
            <a:pPr marL="454025" lvl="1" indent="0">
              <a:buNone/>
            </a:pP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M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201" y="1910080"/>
            <a:ext cx="4209680" cy="18031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1: </a:t>
            </a:r>
            <a:r>
              <a:rPr lang="ro-MD" b="1" dirty="0"/>
              <a:t>Managementul calității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1. Fortificarea capacităților de management și administrare judiciară în Judecătoria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809696" cy="3200400"/>
          </a:xfrm>
        </p:spPr>
        <p:txBody>
          <a:bodyPr>
            <a:normAutofit/>
          </a:bodyPr>
          <a:lstStyle/>
          <a:p>
            <a:endParaRPr lang="ro-RO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Acțiunea 1.5. Sporirea coeziunii dintre angajații instanței prin activități de team building 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Team building de consolidare a echipei- 30 iunie;</a:t>
            </a: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M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8201" y="1910080"/>
            <a:ext cx="4209680" cy="180314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8667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 dirty="0"/>
              <a:t>Domeniul 1</a:t>
            </a:r>
            <a:r>
              <a:rPr lang="ro-RO" b="1" dirty="0"/>
              <a:t>I</a:t>
            </a:r>
            <a:r>
              <a:rPr lang="en-MD" b="1" dirty="0"/>
              <a:t>: </a:t>
            </a:r>
            <a:r>
              <a:rPr lang="ro-MD" b="1" dirty="0"/>
              <a:t>Managementul performanței</a:t>
            </a:r>
            <a:br>
              <a:rPr lang="ro-MD" b="1" dirty="0"/>
            </a:br>
            <a:r>
              <a:rPr lang="ro-RO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2. Creșterea performanței Judecătoriei Ungheni</a:t>
            </a:r>
            <a:endParaRPr lang="en-MD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391814"/>
            <a:ext cx="3809696" cy="3200400"/>
          </a:xfrm>
        </p:spPr>
        <p:txBody>
          <a:bodyPr>
            <a:normAutofit fontScale="92500" lnSpcReduction="20000"/>
          </a:bodyPr>
          <a:lstStyle/>
          <a:p>
            <a:endParaRPr lang="ro-RO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Acțiunea </a:t>
            </a:r>
            <a:r>
              <a:rPr lang="ro-RO" sz="1500" b="1" dirty="0">
                <a:solidFill>
                  <a:schemeClr val="bg2"/>
                </a:solidFill>
                <a:latin typeface="+mj-lt"/>
                <a:cs typeface="+mn-cs"/>
              </a:rPr>
              <a:t>2</a:t>
            </a:r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.</a:t>
            </a:r>
            <a:r>
              <a:rPr lang="en-US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2</a:t>
            </a:r>
            <a:r>
              <a:rPr lang="ro-RO" sz="1500" b="1" kern="1200" dirty="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rPr>
              <a:t>. Identificarea necesităților de ordin administrativ și legal pentru a eficientiza activitatea și fluidiza volumul de lucru al instanței</a:t>
            </a:r>
            <a:endParaRPr lang="en-MD" sz="1500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Elaborarea proiectului de lege privind modificarea și completarea actelor legislative, cu scopul reducerii sarcinii per judecător;</a:t>
            </a:r>
          </a:p>
          <a:p>
            <a:pPr lvl="1"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Conferința națională „Gestionarea fluxului de dosare și a volumului de muncă al judecătorilor”;</a:t>
            </a:r>
            <a:endParaRPr lang="ro-MD" sz="1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Propuneri la </a:t>
            </a:r>
            <a:r>
              <a:rPr lang="it-IT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Carte</a:t>
            </a:r>
            <a:r>
              <a:rPr lang="ro-RO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it-IT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albă 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cu </a:t>
            </a:r>
            <a:r>
              <a:rPr lang="it-IT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modificări legislative</a:t>
            </a:r>
            <a:r>
              <a:rPr lang="ro-RO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privind gestionarea mai bună a dosarelor</a:t>
            </a:r>
            <a:r>
              <a:rPr lang="ro-MD" sz="1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o-M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MD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F6CB0664-543F-6642-94C3-949B2E5F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317068" y="1814236"/>
            <a:ext cx="3583256" cy="1675861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7" y="285578"/>
            <a:ext cx="7772400" cy="465370"/>
          </a:xfrm>
        </p:spPr>
        <p:txBody>
          <a:bodyPr anchor="b">
            <a:normAutofit fontScale="90000"/>
          </a:bodyPr>
          <a:lstStyle/>
          <a:p>
            <a:r>
              <a:rPr lang="en-MD" b="1"/>
              <a:t>Domeniul </a:t>
            </a:r>
            <a:r>
              <a:rPr lang="ro-MD" b="1"/>
              <a:t>IV</a:t>
            </a:r>
            <a:r>
              <a:rPr lang="en-MD" b="1"/>
              <a:t>: </a:t>
            </a:r>
            <a:r>
              <a:rPr lang="ro-MD" b="1"/>
              <a:t>Accesul public la informații</a:t>
            </a:r>
            <a:br>
              <a:rPr lang="ro-MD" b="1"/>
            </a:br>
            <a:r>
              <a:rPr lang="ro-RO" sz="13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4. Creșterea accesului publicului la informația despre activitatea judecătoriei</a:t>
            </a:r>
            <a:endParaRPr lang="en-MD" sz="1300"/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9F39636A-1005-4049-BF2D-D2F2F8DAF47C}"/>
              </a:ext>
            </a:extLst>
          </p:cNvPr>
          <p:cNvSpPr txBox="1">
            <a:spLocks/>
          </p:cNvSpPr>
          <p:nvPr/>
        </p:nvSpPr>
        <p:spPr>
          <a:xfrm>
            <a:off x="609296" y="972847"/>
            <a:ext cx="4524585" cy="375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Acțiunea 4.</a:t>
            </a:r>
            <a:r>
              <a:rPr lang="ro-MD" sz="1500" b="1" dirty="0">
                <a:solidFill>
                  <a:schemeClr val="bg2"/>
                </a:solidFill>
                <a:latin typeface="+mj-lt"/>
                <a:cs typeface="+mn-cs"/>
              </a:rPr>
              <a:t>1</a:t>
            </a:r>
            <a:r>
              <a:rPr lang="it-IT" sz="1500" b="1" dirty="0">
                <a:solidFill>
                  <a:schemeClr val="bg2"/>
                </a:solidFill>
                <a:latin typeface="+mj-lt"/>
                <a:cs typeface="+mn-cs"/>
              </a:rPr>
              <a:t>Elaborarea și publicarea materialelor informative cu privire la serviciile oferite de către judecătorie </a:t>
            </a:r>
          </a:p>
          <a:p>
            <a:r>
              <a:rPr lang="ro-MD" sz="1400" b="1" dirty="0">
                <a:solidFill>
                  <a:schemeClr val="tx1"/>
                </a:solidFill>
              </a:rPr>
              <a:t>Poster: 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Cum să te comporți în timpul unei ședințe de judecată?;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b. PNIJ </a:t>
            </a:r>
            <a:r>
              <a:rPr lang="ro-MD" sz="1400" dirty="0">
                <a:solidFill>
                  <a:srgbClr val="BA0C2F"/>
                </a:solidFill>
              </a:rPr>
              <a:t>(870 vizualizări)</a:t>
            </a:r>
            <a:r>
              <a:rPr lang="ro-MD" sz="1400" dirty="0">
                <a:solidFill>
                  <a:schemeClr val="tx1"/>
                </a:solidFill>
              </a:rPr>
              <a:t>; </a:t>
            </a:r>
          </a:p>
          <a:p>
            <a:pPr marL="454025" lvl="1" indent="0">
              <a:buNone/>
            </a:pPr>
            <a:r>
              <a:rPr lang="ro-MD" sz="1400" u="sng" dirty="0">
                <a:solidFill>
                  <a:schemeClr val="tx1"/>
                </a:solidFill>
              </a:rPr>
              <a:t>Au fost stabilite cantitățile și formatele.</a:t>
            </a:r>
          </a:p>
          <a:p>
            <a:r>
              <a:rPr lang="ro-MD" sz="1400" b="1" dirty="0" err="1">
                <a:solidFill>
                  <a:schemeClr val="tx1"/>
                </a:solidFill>
              </a:rPr>
              <a:t>Flyer</a:t>
            </a:r>
            <a:r>
              <a:rPr lang="ro-MD" sz="1400" b="1" dirty="0">
                <a:solidFill>
                  <a:schemeClr val="tx1"/>
                </a:solidFill>
              </a:rPr>
              <a:t>: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dreptul la interpret;</a:t>
            </a:r>
          </a:p>
          <a:p>
            <a:pPr marL="454025" lvl="1" indent="0">
              <a:buNone/>
            </a:pPr>
            <a:r>
              <a:rPr lang="ro-MD" sz="1400" u="sng" dirty="0">
                <a:solidFill>
                  <a:schemeClr val="tx1"/>
                </a:solidFill>
              </a:rPr>
              <a:t>Finalizat și aprobat.</a:t>
            </a:r>
          </a:p>
          <a:p>
            <a:r>
              <a:rPr lang="ro-MD" sz="1400" b="1" dirty="0">
                <a:solidFill>
                  <a:schemeClr val="tx1"/>
                </a:solidFill>
              </a:rPr>
              <a:t>Broșură: 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a. Ghid practic pentru justițiabili;</a:t>
            </a:r>
          </a:p>
          <a:p>
            <a:pPr marL="454025" lvl="1" indent="0">
              <a:buNone/>
            </a:pPr>
            <a:r>
              <a:rPr lang="ro-MD" sz="1400" u="sng" dirty="0">
                <a:solidFill>
                  <a:schemeClr val="tx1"/>
                </a:solidFill>
              </a:rPr>
              <a:t>Finalizat și aprobat.</a:t>
            </a:r>
          </a:p>
          <a:p>
            <a:pPr marL="454025" lvl="1" indent="0">
              <a:buNone/>
            </a:pPr>
            <a:r>
              <a:rPr lang="ro-MD" sz="1400" dirty="0">
                <a:solidFill>
                  <a:schemeClr val="tx1"/>
                </a:solidFill>
              </a:rPr>
              <a:t>b. PNIJ;</a:t>
            </a:r>
          </a:p>
          <a:p>
            <a:pPr marL="454025" lvl="1" indent="0">
              <a:buNone/>
            </a:pPr>
            <a:r>
              <a:rPr lang="ro-MD" sz="1400" u="sng" dirty="0">
                <a:solidFill>
                  <a:schemeClr val="tx1"/>
                </a:solidFill>
              </a:rPr>
              <a:t>Expediate 3000 exemplare.</a:t>
            </a:r>
            <a:endParaRPr lang="en-US" sz="1400" u="sng" dirty="0">
              <a:solidFill>
                <a:schemeClr val="tx1"/>
              </a:solidFill>
            </a:endParaRPr>
          </a:p>
          <a:p>
            <a:endParaRPr lang="ro-MD" sz="14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ro-MD" sz="1400" dirty="0">
              <a:solidFill>
                <a:schemeClr val="tx1"/>
              </a:solidFill>
            </a:endParaRPr>
          </a:p>
          <a:p>
            <a:pPr marL="454025" lvl="1" indent="0">
              <a:buNone/>
            </a:pPr>
            <a:endParaRPr lang="ro-MD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2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 descr="O imagine care conține text&#10;&#10;Descriere generată automat">
            <a:extLst>
              <a:ext uri="{FF2B5EF4-FFF2-40B4-BE49-F238E27FC236}">
                <a16:creationId xmlns:a16="http://schemas.microsoft.com/office/drawing/2014/main" id="{17F8AC51-B795-29A0-70CF-0FD0CDE8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45" y="748554"/>
            <a:ext cx="2975014" cy="4265738"/>
          </a:xfrm>
          <a:prstGeom prst="rect">
            <a:avLst/>
          </a:prstGeom>
        </p:spPr>
      </p:pic>
      <p:pic>
        <p:nvPicPr>
          <p:cNvPr id="9" name="Imagine 8" descr="O imagine care conține text&#10;&#10;Descriere generată automat">
            <a:extLst>
              <a:ext uri="{FF2B5EF4-FFF2-40B4-BE49-F238E27FC236}">
                <a16:creationId xmlns:a16="http://schemas.microsoft.com/office/drawing/2014/main" id="{C48EFBF1-C185-49F5-2C4A-B17A12CF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934" y="748554"/>
            <a:ext cx="3024752" cy="428223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0483"/>
            <a:ext cx="7772400" cy="46166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MD" sz="1300" b="1" dirty="0"/>
              <a:t>Domeniul </a:t>
            </a:r>
            <a:r>
              <a:rPr lang="ro-MD" sz="1300" b="1" dirty="0"/>
              <a:t>IV</a:t>
            </a:r>
            <a:r>
              <a:rPr lang="en-MD" sz="1300" b="1" dirty="0"/>
              <a:t>: </a:t>
            </a:r>
            <a:r>
              <a:rPr lang="ro-MD" sz="1300" b="1" dirty="0"/>
              <a:t>Accesul public la informații</a:t>
            </a:r>
            <a:br>
              <a:rPr lang="ro-MD" sz="1300" b="1" dirty="0"/>
            </a:br>
            <a:r>
              <a:rPr lang="ro-RO" sz="1300" dirty="0">
                <a:effectLst/>
              </a:rPr>
              <a:t>Obiectivul 4. Creșterea accesului publicului la informația despre activitatea judecătoriei       </a:t>
            </a:r>
            <a:r>
              <a:rPr lang="ro-RO" sz="1300" b="1" dirty="0">
                <a:solidFill>
                  <a:schemeClr val="tx1"/>
                </a:solidFill>
                <a:effectLst/>
              </a:rPr>
              <a:t>Poster:      </a:t>
            </a:r>
            <a:endParaRPr lang="en-MD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7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O imagine care conține text&#10;&#10;Descriere generată automat">
            <a:extLst>
              <a:ext uri="{FF2B5EF4-FFF2-40B4-BE49-F238E27FC236}">
                <a16:creationId xmlns:a16="http://schemas.microsoft.com/office/drawing/2014/main" id="{10D17437-F174-EC4F-AAAD-FBD83E65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40948"/>
            <a:ext cx="3049239" cy="434743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D1186832-7ABB-373B-17D6-068F74794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62" y="653289"/>
            <a:ext cx="3070804" cy="434743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7/14/2022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749"/>
            <a:ext cx="7772400" cy="46166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MD" sz="1300" b="1" dirty="0"/>
              <a:t>Domeniul </a:t>
            </a:r>
            <a:r>
              <a:rPr lang="ro-MD" sz="1300" b="1" dirty="0"/>
              <a:t>IV</a:t>
            </a:r>
            <a:r>
              <a:rPr lang="en-MD" sz="1300" b="1" dirty="0"/>
              <a:t>: </a:t>
            </a:r>
            <a:r>
              <a:rPr lang="ro-MD" sz="1300" b="1" dirty="0"/>
              <a:t>Accesul public la informații</a:t>
            </a:r>
            <a:br>
              <a:rPr lang="ro-MD" sz="1300" b="1" dirty="0"/>
            </a:br>
            <a:r>
              <a:rPr lang="ro-RO" sz="1300" dirty="0">
                <a:effectLst/>
              </a:rPr>
              <a:t>Obiectivul 4. Creșterea accesului publicului la informația despre activitatea judecătoriei                </a:t>
            </a:r>
            <a:r>
              <a:rPr lang="ro-MD" sz="1200" b="1" dirty="0">
                <a:solidFill>
                  <a:schemeClr val="tx1"/>
                </a:solidFill>
              </a:rPr>
              <a:t>Poster: </a:t>
            </a:r>
            <a:endParaRPr lang="en-MD" sz="1300" dirty="0"/>
          </a:p>
        </p:txBody>
      </p:sp>
    </p:spTree>
    <p:extLst>
      <p:ext uri="{BB962C8B-B14F-4D97-AF65-F5344CB8AC3E}">
        <p14:creationId xmlns:p14="http://schemas.microsoft.com/office/powerpoint/2010/main" val="3265668128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63F2E1-D153-4F32-BF58-50697E9DB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697C8-B418-4F19-A390-A35FC6C5201D}">
  <ds:schemaRefs>
    <ds:schemaRef ds:uri="http://purl.org/dc/terms/"/>
    <ds:schemaRef ds:uri="http://purl.org/dc/elements/1.1/"/>
    <ds:schemaRef ds:uri="9fd014b9-7515-4303-a08e-09df1438039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7eb5a371-8493-4c79-a723-d46448af42cd"/>
    <ds:schemaRef ds:uri="http://schemas.microsoft.com/office/infopath/2007/PartnerControls"/>
    <ds:schemaRef ds:uri="http://schemas.openxmlformats.org/package/2006/metadata/core-properties"/>
    <ds:schemaRef ds:uri="91a2165f-0250-4d09-bd94-8bcf7a965c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10562</TotalTime>
  <Words>2484</Words>
  <Application>Microsoft Office PowerPoint</Application>
  <PresentationFormat>Custom</PresentationFormat>
  <Paragraphs>374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Gill Sans MT</vt:lpstr>
      <vt:lpstr>Times New Roman</vt:lpstr>
      <vt:lpstr>Wingdings</vt:lpstr>
      <vt:lpstr>16.9-Template_12.7.2016</vt:lpstr>
      <vt:lpstr> Evaluarea și monitorizarea rezultatelor de implementare a Planului de dezvoltare a Judecătoriei Pilot Model Ungheni  </vt:lpstr>
      <vt:lpstr>Obiectivele ședinței</vt:lpstr>
      <vt:lpstr>Prezentarea și evaluarea rezultatelor implementării Planului de dezvoltare a Judecătoriei Ungheni</vt:lpstr>
      <vt:lpstr>Domeniul 1: Managementul calității Obiectivul 1. Fortificarea capacităților de management și administrare judiciară în Judecătoria Ungheni</vt:lpstr>
      <vt:lpstr>Domeniul 1: Managementul calității Obiectivul 1. Fortificarea capacităților de management și administrare judiciară în Judecătoria Ungheni</vt:lpstr>
      <vt:lpstr>Domeniul 1I: Managementul performanței Obiectivul 2. Creșterea performanței Judecătoriei Ungheni</vt:lpstr>
      <vt:lpstr>Domeniul IV: Accesul public la informații Obiectivul 4. Creșterea accesului publicului la informația despre activitatea judecătoriei</vt:lpstr>
      <vt:lpstr>Domeniul IV: Accesul public la informații Obiectivul 4. Creșterea accesului publicului la informația despre activitatea judecătoriei       Poster:      </vt:lpstr>
      <vt:lpstr>Domeniul IV: Accesul public la informații Obiectivul 4. Creșterea accesului publicului la informația despre activitatea judecătoriei                Poster: </vt:lpstr>
      <vt:lpstr>Domeniul IV: Accesul public la informații Obiectivul 4. Creșterea accesului publicului la informația despre activitatea judecătoriei              Flyer:</vt:lpstr>
      <vt:lpstr>Domeniul IV: Accesul public la informații Obiectivul 4. Creșterea accesului publicului la informația despre activitatea judecătoriei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 VI: Dezvoltarea profesională continuă Obiectivul 6. Creșterea accesului judecătorilor și personalului judecătoriei la oportunități de dezvoltare profesională</vt:lpstr>
      <vt:lpstr>Domeniul  VI: Dezvoltarea profesională continuă Obiectivul 6. Creșterea accesului judecătorilor și personalului judecătoriei la oportunități de dezvoltare profesională</vt:lpstr>
      <vt:lpstr>Domeniul  V1I: Servicii online Obiectivul 7. Îmbunătățirea capacității Judecătoriei Ungheni de a oferi cetățenilor servicii online de acces la justiție</vt:lpstr>
      <vt:lpstr>Domeniul  V1I: Servicii online Obiectivul 7. Îmbunătățirea capacității Judecătoriei Ungheni de a oferi cetățenilor servicii online de acces la justiție</vt:lpstr>
      <vt:lpstr>Domeniul  VIII: Managementul infrastructurii Obiectivul 8. Asigurarea accesului facil al justițiabililor, inclusiv al grupurilor vulnerabile, la sediul Judecătoriei Ungheni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Acțiuni prioritare IULIE - SEPTEMBRIE</vt:lpstr>
      <vt:lpstr>PowerPoint Presentation</vt:lpstr>
      <vt:lpstr>Acțiuni prioritare IULIE - SEPTEMBRIE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Stefan Milicenco</cp:lastModifiedBy>
  <cp:revision>166</cp:revision>
  <dcterms:created xsi:type="dcterms:W3CDTF">2017-03-16T17:43:27Z</dcterms:created>
  <dcterms:modified xsi:type="dcterms:W3CDTF">2022-07-14T08:52:43Z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