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59" r:id="rId5"/>
    <p:sldMasterId id="2147483794" r:id="rId6"/>
  </p:sldMasterIdLst>
  <p:notesMasterIdLst>
    <p:notesMasterId r:id="rId53"/>
  </p:notesMasterIdLst>
  <p:handoutMasterIdLst>
    <p:handoutMasterId r:id="rId54"/>
  </p:handoutMasterIdLst>
  <p:sldIdLst>
    <p:sldId id="4101" r:id="rId7"/>
    <p:sldId id="324" r:id="rId8"/>
    <p:sldId id="325" r:id="rId9"/>
    <p:sldId id="4141" r:id="rId10"/>
    <p:sldId id="4129" r:id="rId11"/>
    <p:sldId id="4147" r:id="rId12"/>
    <p:sldId id="4171" r:id="rId13"/>
    <p:sldId id="447" r:id="rId14"/>
    <p:sldId id="4174" r:id="rId15"/>
    <p:sldId id="446" r:id="rId16"/>
    <p:sldId id="453" r:id="rId17"/>
    <p:sldId id="454" r:id="rId18"/>
    <p:sldId id="455" r:id="rId19"/>
    <p:sldId id="450" r:id="rId20"/>
    <p:sldId id="451" r:id="rId21"/>
    <p:sldId id="456" r:id="rId22"/>
    <p:sldId id="416" r:id="rId23"/>
    <p:sldId id="427" r:id="rId24"/>
    <p:sldId id="4125" r:id="rId25"/>
    <p:sldId id="430" r:id="rId26"/>
    <p:sldId id="485" r:id="rId27"/>
    <p:sldId id="4140" r:id="rId28"/>
    <p:sldId id="4144" r:id="rId29"/>
    <p:sldId id="4145" r:id="rId30"/>
    <p:sldId id="4151" r:id="rId31"/>
    <p:sldId id="459" r:id="rId32"/>
    <p:sldId id="4161" r:id="rId33"/>
    <p:sldId id="4162" r:id="rId34"/>
    <p:sldId id="4157" r:id="rId35"/>
    <p:sldId id="4168" r:id="rId36"/>
    <p:sldId id="4158" r:id="rId37"/>
    <p:sldId id="4152" r:id="rId38"/>
    <p:sldId id="4150" r:id="rId39"/>
    <p:sldId id="4169" r:id="rId40"/>
    <p:sldId id="4148" r:id="rId41"/>
    <p:sldId id="4163" r:id="rId42"/>
    <p:sldId id="4166" r:id="rId43"/>
    <p:sldId id="4167" r:id="rId44"/>
    <p:sldId id="4164" r:id="rId45"/>
    <p:sldId id="4154" r:id="rId46"/>
    <p:sldId id="4142" r:id="rId47"/>
    <p:sldId id="4143" r:id="rId48"/>
    <p:sldId id="4159" r:id="rId49"/>
    <p:sldId id="4160" r:id="rId50"/>
    <p:sldId id="4172" r:id="rId51"/>
    <p:sldId id="4173" r:id="rId52"/>
  </p:sldIdLst>
  <p:sldSz cx="9144000" cy="51847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0B7F4F3-C5A1-4ECB-BC4D-C6E54C061472}">
          <p14:sldIdLst>
            <p14:sldId id="4101"/>
            <p14:sldId id="324"/>
            <p14:sldId id="325"/>
            <p14:sldId id="4141"/>
            <p14:sldId id="4129"/>
            <p14:sldId id="4147"/>
            <p14:sldId id="4171"/>
            <p14:sldId id="447"/>
            <p14:sldId id="4174"/>
          </p14:sldIdLst>
        </p14:section>
        <p14:section name="Untitled Section" id="{14A2415E-A890-4E1A-BEF1-BDF4AD7FA45D}">
          <p14:sldIdLst>
            <p14:sldId id="446"/>
            <p14:sldId id="453"/>
            <p14:sldId id="454"/>
            <p14:sldId id="455"/>
            <p14:sldId id="450"/>
            <p14:sldId id="451"/>
            <p14:sldId id="456"/>
            <p14:sldId id="416"/>
            <p14:sldId id="427"/>
            <p14:sldId id="4125"/>
            <p14:sldId id="430"/>
            <p14:sldId id="485"/>
            <p14:sldId id="4140"/>
            <p14:sldId id="4144"/>
            <p14:sldId id="4145"/>
            <p14:sldId id="4151"/>
            <p14:sldId id="459"/>
            <p14:sldId id="4161"/>
            <p14:sldId id="4162"/>
            <p14:sldId id="4157"/>
            <p14:sldId id="4168"/>
            <p14:sldId id="4158"/>
            <p14:sldId id="4152"/>
            <p14:sldId id="4150"/>
            <p14:sldId id="4169"/>
            <p14:sldId id="4148"/>
            <p14:sldId id="4163"/>
            <p14:sldId id="4166"/>
            <p14:sldId id="4167"/>
            <p14:sldId id="4164"/>
            <p14:sldId id="4154"/>
            <p14:sldId id="4142"/>
            <p14:sldId id="4143"/>
            <p14:sldId id="4159"/>
            <p14:sldId id="4160"/>
            <p14:sldId id="4172"/>
            <p14:sldId id="41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33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1D32"/>
    <a:srgbClr val="6C6463"/>
    <a:srgbClr val="E7E7E5"/>
    <a:srgbClr val="C5DFB3"/>
    <a:srgbClr val="CFCDC9"/>
    <a:srgbClr val="FFFFFF"/>
    <a:srgbClr val="0067B9"/>
    <a:srgbClr val="002F6C"/>
    <a:srgbClr val="BA0C2F"/>
    <a:srgbClr val="A7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797410-927B-06CB-1FC6-F780A920782C}" v="39" dt="2023-07-10T13:25:48.749"/>
    <p1510:client id="{DF606A83-7673-2EF4-EF8C-7C62E2331092}" v="16" dt="2023-07-10T11:08:45.8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991" autoAdjust="0"/>
  </p:normalViewPr>
  <p:slideViewPr>
    <p:cSldViewPr snapToGrid="0" snapToObjects="1">
      <p:cViewPr varScale="1">
        <p:scale>
          <a:sx n="150" d="100"/>
          <a:sy n="150" d="100"/>
        </p:scale>
        <p:origin x="510" y="120"/>
      </p:cViewPr>
      <p:guideLst>
        <p:guide orient="horz" pos="1633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microsoft.com/office/2016/11/relationships/changesInfo" Target="changesInfos/changesInfo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ria Plamadeala" userId="S::vplamadeala@dexisonline.com::5ca10f28-3ae6-4710-a808-e1b9f2f119b9" providerId="AD" clId="Web-{58797410-927B-06CB-1FC6-F780A920782C}"/>
    <pc:docChg chg="addSld delSld modSld modSection">
      <pc:chgData name="Valeria Plamadeala" userId="S::vplamadeala@dexisonline.com::5ca10f28-3ae6-4710-a808-e1b9f2f119b9" providerId="AD" clId="Web-{58797410-927B-06CB-1FC6-F780A920782C}" dt="2023-07-10T13:25:48.749" v="26" actId="1076"/>
      <pc:docMkLst>
        <pc:docMk/>
      </pc:docMkLst>
      <pc:sldChg chg="addSp delSp modSp del">
        <pc:chgData name="Valeria Plamadeala" userId="S::vplamadeala@dexisonline.com::5ca10f28-3ae6-4710-a808-e1b9f2f119b9" providerId="AD" clId="Web-{58797410-927B-06CB-1FC6-F780A920782C}" dt="2023-07-10T13:24:39.888" v="15"/>
        <pc:sldMkLst>
          <pc:docMk/>
          <pc:sldMk cId="2835344459" sldId="4149"/>
        </pc:sldMkLst>
        <pc:spChg chg="add mod">
          <ac:chgData name="Valeria Plamadeala" userId="S::vplamadeala@dexisonline.com::5ca10f28-3ae6-4710-a808-e1b9f2f119b9" providerId="AD" clId="Web-{58797410-927B-06CB-1FC6-F780A920782C}" dt="2023-07-10T13:24:10.543" v="12"/>
          <ac:spMkLst>
            <pc:docMk/>
            <pc:sldMk cId="2835344459" sldId="4149"/>
            <ac:spMk id="7" creationId="{49EF8C3B-BC30-DE42-D980-EA8E9D2E9D55}"/>
          </ac:spMkLst>
        </pc:spChg>
        <pc:picChg chg="del">
          <ac:chgData name="Valeria Plamadeala" userId="S::vplamadeala@dexisonline.com::5ca10f28-3ae6-4710-a808-e1b9f2f119b9" providerId="AD" clId="Web-{58797410-927B-06CB-1FC6-F780A920782C}" dt="2023-07-10T13:24:10.543" v="12"/>
          <ac:picMkLst>
            <pc:docMk/>
            <pc:sldMk cId="2835344459" sldId="4149"/>
            <ac:picMk id="13" creationId="{2B4B8B32-1554-EFC7-DE65-050BB3FFDAE3}"/>
          </ac:picMkLst>
        </pc:picChg>
      </pc:sldChg>
      <pc:sldChg chg="addSp delSp modSp add replId">
        <pc:chgData name="Valeria Plamadeala" userId="S::vplamadeala@dexisonline.com::5ca10f28-3ae6-4710-a808-e1b9f2f119b9" providerId="AD" clId="Web-{58797410-927B-06CB-1FC6-F780A920782C}" dt="2023-07-10T13:25:48.749" v="26" actId="1076"/>
        <pc:sldMkLst>
          <pc:docMk/>
          <pc:sldMk cId="877806156" sldId="4174"/>
        </pc:sldMkLst>
        <pc:spChg chg="mod">
          <ac:chgData name="Valeria Plamadeala" userId="S::vplamadeala@dexisonline.com::5ca10f28-3ae6-4710-a808-e1b9f2f119b9" providerId="AD" clId="Web-{58797410-927B-06CB-1FC6-F780A920782C}" dt="2023-07-10T13:23:49.308" v="7" actId="20577"/>
          <ac:spMkLst>
            <pc:docMk/>
            <pc:sldMk cId="877806156" sldId="4174"/>
            <ac:spMk id="6" creationId="{065A01D0-8C7F-0262-49D2-8C0F641EA959}"/>
          </ac:spMkLst>
        </pc:spChg>
        <pc:spChg chg="mod">
          <ac:chgData name="Valeria Plamadeala" userId="S::vplamadeala@dexisonline.com::5ca10f28-3ae6-4710-a808-e1b9f2f119b9" providerId="AD" clId="Web-{58797410-927B-06CB-1FC6-F780A920782C}" dt="2023-07-10T13:25:48.749" v="26" actId="1076"/>
          <ac:spMkLst>
            <pc:docMk/>
            <pc:sldMk cId="877806156" sldId="4174"/>
            <ac:spMk id="7" creationId="{6631F4B9-30BC-6231-3FE5-C5A41643DC23}"/>
          </ac:spMkLst>
        </pc:spChg>
        <pc:picChg chg="add mod">
          <ac:chgData name="Valeria Plamadeala" userId="S::vplamadeala@dexisonline.com::5ca10f28-3ae6-4710-a808-e1b9f2f119b9" providerId="AD" clId="Web-{58797410-927B-06CB-1FC6-F780A920782C}" dt="2023-07-10T13:24:26.497" v="14" actId="1076"/>
          <ac:picMkLst>
            <pc:docMk/>
            <pc:sldMk cId="877806156" sldId="4174"/>
            <ac:picMk id="3" creationId="{03F79284-96AD-C31E-83D9-B5AEEC62E53E}"/>
          </ac:picMkLst>
        </pc:picChg>
        <pc:picChg chg="del">
          <ac:chgData name="Valeria Plamadeala" userId="S::vplamadeala@dexisonline.com::5ca10f28-3ae6-4710-a808-e1b9f2f119b9" providerId="AD" clId="Web-{58797410-927B-06CB-1FC6-F780A920782C}" dt="2023-07-10T13:23:58.418" v="11"/>
          <ac:picMkLst>
            <pc:docMk/>
            <pc:sldMk cId="877806156" sldId="4174"/>
            <ac:picMk id="16" creationId="{84A0DD75-2AC2-8751-34FF-A016E69239CD}"/>
          </ac:picMkLst>
        </pc:picChg>
      </pc:sldChg>
    </pc:docChg>
  </pc:docChgLst>
  <pc:docChgLst>
    <pc:chgData name="Denis Arcusa" userId="5f5970b8-ced3-42a1-a690-9108e80206b7" providerId="ADAL" clId="{ACF760D2-3CC1-4ED0-B718-0E2232A2D0C2}"/>
    <pc:docChg chg="undo redo custSel delSld modSld sldOrd modSection">
      <pc:chgData name="Denis Arcusa" userId="5f5970b8-ced3-42a1-a690-9108e80206b7" providerId="ADAL" clId="{ACF760D2-3CC1-4ED0-B718-0E2232A2D0C2}" dt="2023-07-10T13:21:16.558" v="300" actId="14100"/>
      <pc:docMkLst>
        <pc:docMk/>
      </pc:docMkLst>
      <pc:sldChg chg="modSp mod ord">
        <pc:chgData name="Denis Arcusa" userId="5f5970b8-ced3-42a1-a690-9108e80206b7" providerId="ADAL" clId="{ACF760D2-3CC1-4ED0-B718-0E2232A2D0C2}" dt="2023-07-10T11:57:37.320" v="31" actId="20577"/>
        <pc:sldMkLst>
          <pc:docMk/>
          <pc:sldMk cId="278475822" sldId="324"/>
        </pc:sldMkLst>
        <pc:spChg chg="mod">
          <ac:chgData name="Denis Arcusa" userId="5f5970b8-ced3-42a1-a690-9108e80206b7" providerId="ADAL" clId="{ACF760D2-3CC1-4ED0-B718-0E2232A2D0C2}" dt="2023-07-10T11:57:37.320" v="31" actId="20577"/>
          <ac:spMkLst>
            <pc:docMk/>
            <pc:sldMk cId="278475822" sldId="324"/>
            <ac:spMk id="5" creationId="{C7EA2003-7CF4-914C-AF20-8651ACC5570D}"/>
          </ac:spMkLst>
        </pc:spChg>
      </pc:sldChg>
      <pc:sldChg chg="modSp mod">
        <pc:chgData name="Denis Arcusa" userId="5f5970b8-ced3-42a1-a690-9108e80206b7" providerId="ADAL" clId="{ACF760D2-3CC1-4ED0-B718-0E2232A2D0C2}" dt="2023-07-10T13:19:06.952" v="298" actId="6549"/>
        <pc:sldMkLst>
          <pc:docMk/>
          <pc:sldMk cId="1107118819" sldId="430"/>
        </pc:sldMkLst>
        <pc:spChg chg="mod">
          <ac:chgData name="Denis Arcusa" userId="5f5970b8-ced3-42a1-a690-9108e80206b7" providerId="ADAL" clId="{ACF760D2-3CC1-4ED0-B718-0E2232A2D0C2}" dt="2023-07-10T13:19:06.952" v="298" actId="6549"/>
          <ac:spMkLst>
            <pc:docMk/>
            <pc:sldMk cId="1107118819" sldId="430"/>
            <ac:spMk id="5" creationId="{FABC4886-D699-B5E2-1B0D-B62DDC817D51}"/>
          </ac:spMkLst>
        </pc:spChg>
      </pc:sldChg>
      <pc:sldChg chg="modSp mod">
        <pc:chgData name="Denis Arcusa" userId="5f5970b8-ced3-42a1-a690-9108e80206b7" providerId="ADAL" clId="{ACF760D2-3CC1-4ED0-B718-0E2232A2D0C2}" dt="2023-07-10T13:18:15.257" v="297" actId="20577"/>
        <pc:sldMkLst>
          <pc:docMk/>
          <pc:sldMk cId="3065946124" sldId="447"/>
        </pc:sldMkLst>
        <pc:spChg chg="mod">
          <ac:chgData name="Denis Arcusa" userId="5f5970b8-ced3-42a1-a690-9108e80206b7" providerId="ADAL" clId="{ACF760D2-3CC1-4ED0-B718-0E2232A2D0C2}" dt="2023-07-10T13:18:15.257" v="297" actId="20577"/>
          <ac:spMkLst>
            <pc:docMk/>
            <pc:sldMk cId="3065946124" sldId="447"/>
            <ac:spMk id="7" creationId="{6631F4B9-30BC-6231-3FE5-C5A41643DC23}"/>
          </ac:spMkLst>
        </pc:spChg>
      </pc:sldChg>
      <pc:sldChg chg="modSp mod">
        <pc:chgData name="Denis Arcusa" userId="5f5970b8-ced3-42a1-a690-9108e80206b7" providerId="ADAL" clId="{ACF760D2-3CC1-4ED0-B718-0E2232A2D0C2}" dt="2023-07-10T12:11:23.336" v="62" actId="255"/>
        <pc:sldMkLst>
          <pc:docMk/>
          <pc:sldMk cId="1135969874" sldId="4101"/>
        </pc:sldMkLst>
        <pc:spChg chg="mod">
          <ac:chgData name="Denis Arcusa" userId="5f5970b8-ced3-42a1-a690-9108e80206b7" providerId="ADAL" clId="{ACF760D2-3CC1-4ED0-B718-0E2232A2D0C2}" dt="2023-07-10T12:11:23.336" v="62" actId="255"/>
          <ac:spMkLst>
            <pc:docMk/>
            <pc:sldMk cId="1135969874" sldId="4101"/>
            <ac:spMk id="15" creationId="{0A071AF9-88BE-60B2-327D-F186FB50D7C7}"/>
          </ac:spMkLst>
        </pc:spChg>
      </pc:sldChg>
      <pc:sldChg chg="modSp mod">
        <pc:chgData name="Denis Arcusa" userId="5f5970b8-ced3-42a1-a690-9108e80206b7" providerId="ADAL" clId="{ACF760D2-3CC1-4ED0-B718-0E2232A2D0C2}" dt="2023-07-10T12:17:24.293" v="64" actId="20577"/>
        <pc:sldMkLst>
          <pc:docMk/>
          <pc:sldMk cId="3977648374" sldId="4125"/>
        </pc:sldMkLst>
        <pc:spChg chg="mod">
          <ac:chgData name="Denis Arcusa" userId="5f5970b8-ced3-42a1-a690-9108e80206b7" providerId="ADAL" clId="{ACF760D2-3CC1-4ED0-B718-0E2232A2D0C2}" dt="2023-07-10T12:17:24.293" v="64" actId="20577"/>
          <ac:spMkLst>
            <pc:docMk/>
            <pc:sldMk cId="3977648374" sldId="4125"/>
            <ac:spMk id="5" creationId="{8395E80D-0904-D9A0-A77E-D12AA5F71119}"/>
          </ac:spMkLst>
        </pc:spChg>
      </pc:sldChg>
      <pc:sldChg chg="modSp mod">
        <pc:chgData name="Denis Arcusa" userId="5f5970b8-ced3-42a1-a690-9108e80206b7" providerId="ADAL" clId="{ACF760D2-3CC1-4ED0-B718-0E2232A2D0C2}" dt="2023-07-10T11:58:58.356" v="51" actId="20577"/>
        <pc:sldMkLst>
          <pc:docMk/>
          <pc:sldMk cId="2049147379" sldId="4129"/>
        </pc:sldMkLst>
        <pc:spChg chg="mod">
          <ac:chgData name="Denis Arcusa" userId="5f5970b8-ced3-42a1-a690-9108e80206b7" providerId="ADAL" clId="{ACF760D2-3CC1-4ED0-B718-0E2232A2D0C2}" dt="2023-07-10T11:58:58.356" v="51" actId="20577"/>
          <ac:spMkLst>
            <pc:docMk/>
            <pc:sldMk cId="2049147379" sldId="4129"/>
            <ac:spMk id="6" creationId="{C23E5F52-5E57-CFF7-1FD9-635ABCEA6E3B}"/>
          </ac:spMkLst>
        </pc:spChg>
      </pc:sldChg>
      <pc:sldChg chg="modSp mod">
        <pc:chgData name="Denis Arcusa" userId="5f5970b8-ced3-42a1-a690-9108e80206b7" providerId="ADAL" clId="{ACF760D2-3CC1-4ED0-B718-0E2232A2D0C2}" dt="2023-07-10T11:58:15.305" v="48" actId="20577"/>
        <pc:sldMkLst>
          <pc:docMk/>
          <pc:sldMk cId="249012069" sldId="4141"/>
        </pc:sldMkLst>
        <pc:spChg chg="mod">
          <ac:chgData name="Denis Arcusa" userId="5f5970b8-ced3-42a1-a690-9108e80206b7" providerId="ADAL" clId="{ACF760D2-3CC1-4ED0-B718-0E2232A2D0C2}" dt="2023-07-10T11:58:15.305" v="48" actId="20577"/>
          <ac:spMkLst>
            <pc:docMk/>
            <pc:sldMk cId="249012069" sldId="4141"/>
            <ac:spMk id="2" creationId="{2F2A7013-6EB7-D47C-8AF5-42254791832D}"/>
          </ac:spMkLst>
        </pc:spChg>
      </pc:sldChg>
      <pc:sldChg chg="modSp mod">
        <pc:chgData name="Denis Arcusa" userId="5f5970b8-ced3-42a1-a690-9108e80206b7" providerId="ADAL" clId="{ACF760D2-3CC1-4ED0-B718-0E2232A2D0C2}" dt="2023-07-10T12:20:52.336" v="75" actId="20577"/>
        <pc:sldMkLst>
          <pc:docMk/>
          <pc:sldMk cId="4041604982" sldId="4144"/>
        </pc:sldMkLst>
        <pc:spChg chg="mod">
          <ac:chgData name="Denis Arcusa" userId="5f5970b8-ced3-42a1-a690-9108e80206b7" providerId="ADAL" clId="{ACF760D2-3CC1-4ED0-B718-0E2232A2D0C2}" dt="2023-07-10T12:20:52.336" v="75" actId="20577"/>
          <ac:spMkLst>
            <pc:docMk/>
            <pc:sldMk cId="4041604982" sldId="4144"/>
            <ac:spMk id="2" creationId="{4FE72A61-6365-0A80-5C34-C476CDF3C1D2}"/>
          </ac:spMkLst>
        </pc:spChg>
      </pc:sldChg>
      <pc:sldChg chg="modSp mod">
        <pc:chgData name="Denis Arcusa" userId="5f5970b8-ced3-42a1-a690-9108e80206b7" providerId="ADAL" clId="{ACF760D2-3CC1-4ED0-B718-0E2232A2D0C2}" dt="2023-07-10T12:21:54.177" v="78" actId="14100"/>
        <pc:sldMkLst>
          <pc:docMk/>
          <pc:sldMk cId="3996439380" sldId="4145"/>
        </pc:sldMkLst>
        <pc:picChg chg="mod">
          <ac:chgData name="Denis Arcusa" userId="5f5970b8-ced3-42a1-a690-9108e80206b7" providerId="ADAL" clId="{ACF760D2-3CC1-4ED0-B718-0E2232A2D0C2}" dt="2023-07-10T12:21:51.327" v="77" actId="14100"/>
          <ac:picMkLst>
            <pc:docMk/>
            <pc:sldMk cId="3996439380" sldId="4145"/>
            <ac:picMk id="10" creationId="{6BF8682E-86FD-350E-C847-59B47EEC2574}"/>
          </ac:picMkLst>
        </pc:picChg>
        <pc:picChg chg="mod">
          <ac:chgData name="Denis Arcusa" userId="5f5970b8-ced3-42a1-a690-9108e80206b7" providerId="ADAL" clId="{ACF760D2-3CC1-4ED0-B718-0E2232A2D0C2}" dt="2023-07-10T12:21:54.177" v="78" actId="14100"/>
          <ac:picMkLst>
            <pc:docMk/>
            <pc:sldMk cId="3996439380" sldId="4145"/>
            <ac:picMk id="11" creationId="{FFF0BAE6-A4D8-0CB7-C2D9-BD8FD22C0E5E}"/>
          </ac:picMkLst>
        </pc:picChg>
      </pc:sldChg>
      <pc:sldChg chg="modSp mod">
        <pc:chgData name="Denis Arcusa" userId="5f5970b8-ced3-42a1-a690-9108e80206b7" providerId="ADAL" clId="{ACF760D2-3CC1-4ED0-B718-0E2232A2D0C2}" dt="2023-07-10T13:06:05.374" v="144" actId="20577"/>
        <pc:sldMkLst>
          <pc:docMk/>
          <pc:sldMk cId="2835344459" sldId="4149"/>
        </pc:sldMkLst>
        <pc:spChg chg="mod">
          <ac:chgData name="Denis Arcusa" userId="5f5970b8-ced3-42a1-a690-9108e80206b7" providerId="ADAL" clId="{ACF760D2-3CC1-4ED0-B718-0E2232A2D0C2}" dt="2023-07-10T13:06:05.374" v="144" actId="20577"/>
          <ac:spMkLst>
            <pc:docMk/>
            <pc:sldMk cId="2835344459" sldId="4149"/>
            <ac:spMk id="2" creationId="{46B308D1-54A0-8117-6AD0-0AB7A0069DF1}"/>
          </ac:spMkLst>
        </pc:spChg>
      </pc:sldChg>
      <pc:sldChg chg="modSp mod">
        <pc:chgData name="Denis Arcusa" userId="5f5970b8-ced3-42a1-a690-9108e80206b7" providerId="ADAL" clId="{ACF760D2-3CC1-4ED0-B718-0E2232A2D0C2}" dt="2023-07-10T13:07:30.226" v="146" actId="20577"/>
        <pc:sldMkLst>
          <pc:docMk/>
          <pc:sldMk cId="2256791696" sldId="4152"/>
        </pc:sldMkLst>
        <pc:spChg chg="mod">
          <ac:chgData name="Denis Arcusa" userId="5f5970b8-ced3-42a1-a690-9108e80206b7" providerId="ADAL" clId="{ACF760D2-3CC1-4ED0-B718-0E2232A2D0C2}" dt="2023-07-10T13:07:30.226" v="146" actId="20577"/>
          <ac:spMkLst>
            <pc:docMk/>
            <pc:sldMk cId="2256791696" sldId="4152"/>
            <ac:spMk id="2" creationId="{46B308D1-54A0-8117-6AD0-0AB7A0069DF1}"/>
          </ac:spMkLst>
        </pc:spChg>
      </pc:sldChg>
      <pc:sldChg chg="modSp mod">
        <pc:chgData name="Denis Arcusa" userId="5f5970b8-ced3-42a1-a690-9108e80206b7" providerId="ADAL" clId="{ACF760D2-3CC1-4ED0-B718-0E2232A2D0C2}" dt="2023-07-10T13:21:16.558" v="300" actId="14100"/>
        <pc:sldMkLst>
          <pc:docMk/>
          <pc:sldMk cId="2148795704" sldId="4158"/>
        </pc:sldMkLst>
        <pc:spChg chg="mod">
          <ac:chgData name="Denis Arcusa" userId="5f5970b8-ced3-42a1-a690-9108e80206b7" providerId="ADAL" clId="{ACF760D2-3CC1-4ED0-B718-0E2232A2D0C2}" dt="2023-07-10T13:05:33.508" v="142" actId="20577"/>
          <ac:spMkLst>
            <pc:docMk/>
            <pc:sldMk cId="2148795704" sldId="4158"/>
            <ac:spMk id="2" creationId="{9936904F-6522-08EA-A139-A0BA60916601}"/>
          </ac:spMkLst>
        </pc:spChg>
        <pc:picChg chg="mod">
          <ac:chgData name="Denis Arcusa" userId="5f5970b8-ced3-42a1-a690-9108e80206b7" providerId="ADAL" clId="{ACF760D2-3CC1-4ED0-B718-0E2232A2D0C2}" dt="2023-07-10T13:21:16.558" v="300" actId="14100"/>
          <ac:picMkLst>
            <pc:docMk/>
            <pc:sldMk cId="2148795704" sldId="4158"/>
            <ac:picMk id="3" creationId="{AC763CEC-2A4F-C941-BE8F-3A62D8DCB512}"/>
          </ac:picMkLst>
        </pc:picChg>
      </pc:sldChg>
      <pc:sldChg chg="modSp mod">
        <pc:chgData name="Denis Arcusa" userId="5f5970b8-ced3-42a1-a690-9108e80206b7" providerId="ADAL" clId="{ACF760D2-3CC1-4ED0-B718-0E2232A2D0C2}" dt="2023-07-10T12:47:08.305" v="111" actId="20577"/>
        <pc:sldMkLst>
          <pc:docMk/>
          <pc:sldMk cId="1157833942" sldId="4161"/>
        </pc:sldMkLst>
        <pc:spChg chg="mod">
          <ac:chgData name="Denis Arcusa" userId="5f5970b8-ced3-42a1-a690-9108e80206b7" providerId="ADAL" clId="{ACF760D2-3CC1-4ED0-B718-0E2232A2D0C2}" dt="2023-07-10T12:47:08.305" v="111" actId="20577"/>
          <ac:spMkLst>
            <pc:docMk/>
            <pc:sldMk cId="1157833942" sldId="4161"/>
            <ac:spMk id="2" creationId="{6E43B2E4-3741-5FAC-3566-43BEA4AC34B7}"/>
          </ac:spMkLst>
        </pc:spChg>
      </pc:sldChg>
      <pc:sldChg chg="modSp mod">
        <pc:chgData name="Denis Arcusa" userId="5f5970b8-ced3-42a1-a690-9108e80206b7" providerId="ADAL" clId="{ACF760D2-3CC1-4ED0-B718-0E2232A2D0C2}" dt="2023-07-10T13:04:03.895" v="124" actId="20577"/>
        <pc:sldMkLst>
          <pc:docMk/>
          <pc:sldMk cId="417372020" sldId="4162"/>
        </pc:sldMkLst>
        <pc:spChg chg="mod">
          <ac:chgData name="Denis Arcusa" userId="5f5970b8-ced3-42a1-a690-9108e80206b7" providerId="ADAL" clId="{ACF760D2-3CC1-4ED0-B718-0E2232A2D0C2}" dt="2023-07-10T13:04:03.895" v="124" actId="20577"/>
          <ac:spMkLst>
            <pc:docMk/>
            <pc:sldMk cId="417372020" sldId="4162"/>
            <ac:spMk id="2" creationId="{6E43B2E4-3741-5FAC-3566-43BEA4AC34B7}"/>
          </ac:spMkLst>
        </pc:spChg>
      </pc:sldChg>
      <pc:sldChg chg="modSp mod">
        <pc:chgData name="Denis Arcusa" userId="5f5970b8-ced3-42a1-a690-9108e80206b7" providerId="ADAL" clId="{ACF760D2-3CC1-4ED0-B718-0E2232A2D0C2}" dt="2023-07-10T13:11:38.307" v="226" actId="20577"/>
        <pc:sldMkLst>
          <pc:docMk/>
          <pc:sldMk cId="3715786390" sldId="4164"/>
        </pc:sldMkLst>
        <pc:spChg chg="mod">
          <ac:chgData name="Denis Arcusa" userId="5f5970b8-ced3-42a1-a690-9108e80206b7" providerId="ADAL" clId="{ACF760D2-3CC1-4ED0-B718-0E2232A2D0C2}" dt="2023-07-10T13:11:38.307" v="226" actId="20577"/>
          <ac:spMkLst>
            <pc:docMk/>
            <pc:sldMk cId="3715786390" sldId="4164"/>
            <ac:spMk id="2" creationId="{46B308D1-54A0-8117-6AD0-0AB7A0069DF1}"/>
          </ac:spMkLst>
        </pc:spChg>
      </pc:sldChg>
      <pc:sldChg chg="del">
        <pc:chgData name="Denis Arcusa" userId="5f5970b8-ced3-42a1-a690-9108e80206b7" providerId="ADAL" clId="{ACF760D2-3CC1-4ED0-B718-0E2232A2D0C2}" dt="2023-07-10T12:45:12.980" v="79" actId="47"/>
        <pc:sldMkLst>
          <pc:docMk/>
          <pc:sldMk cId="921093661" sldId="4165"/>
        </pc:sldMkLst>
      </pc:sldChg>
      <pc:sldChg chg="modSp mod">
        <pc:chgData name="Denis Arcusa" userId="5f5970b8-ced3-42a1-a690-9108e80206b7" providerId="ADAL" clId="{ACF760D2-3CC1-4ED0-B718-0E2232A2D0C2}" dt="2023-07-10T13:11:51.517" v="228" actId="20577"/>
        <pc:sldMkLst>
          <pc:docMk/>
          <pc:sldMk cId="1753488603" sldId="4167"/>
        </pc:sldMkLst>
        <pc:spChg chg="mod">
          <ac:chgData name="Denis Arcusa" userId="5f5970b8-ced3-42a1-a690-9108e80206b7" providerId="ADAL" clId="{ACF760D2-3CC1-4ED0-B718-0E2232A2D0C2}" dt="2023-07-10T13:11:51.517" v="228" actId="20577"/>
          <ac:spMkLst>
            <pc:docMk/>
            <pc:sldMk cId="1753488603" sldId="4167"/>
            <ac:spMk id="2" creationId="{46B308D1-54A0-8117-6AD0-0AB7A0069DF1}"/>
          </ac:spMkLst>
        </pc:spChg>
      </pc:sldChg>
      <pc:sldChg chg="modSp mod">
        <pc:chgData name="Denis Arcusa" userId="5f5970b8-ced3-42a1-a690-9108e80206b7" providerId="ADAL" clId="{ACF760D2-3CC1-4ED0-B718-0E2232A2D0C2}" dt="2023-07-10T13:05:08.236" v="131" actId="20577"/>
        <pc:sldMkLst>
          <pc:docMk/>
          <pc:sldMk cId="3470952501" sldId="4168"/>
        </pc:sldMkLst>
        <pc:spChg chg="mod">
          <ac:chgData name="Denis Arcusa" userId="5f5970b8-ced3-42a1-a690-9108e80206b7" providerId="ADAL" clId="{ACF760D2-3CC1-4ED0-B718-0E2232A2D0C2}" dt="2023-07-10T13:05:08.236" v="131" actId="20577"/>
          <ac:spMkLst>
            <pc:docMk/>
            <pc:sldMk cId="3470952501" sldId="4168"/>
            <ac:spMk id="2" creationId="{9936904F-6522-08EA-A139-A0BA60916601}"/>
          </ac:spMkLst>
        </pc:spChg>
      </pc:sldChg>
      <pc:sldChg chg="modSp mod">
        <pc:chgData name="Denis Arcusa" userId="5f5970b8-ced3-42a1-a690-9108e80206b7" providerId="ADAL" clId="{ACF760D2-3CC1-4ED0-B718-0E2232A2D0C2}" dt="2023-07-10T13:08:52.241" v="182" actId="20577"/>
        <pc:sldMkLst>
          <pc:docMk/>
          <pc:sldMk cId="3650229997" sldId="4169"/>
        </pc:sldMkLst>
        <pc:spChg chg="mod">
          <ac:chgData name="Denis Arcusa" userId="5f5970b8-ced3-42a1-a690-9108e80206b7" providerId="ADAL" clId="{ACF760D2-3CC1-4ED0-B718-0E2232A2D0C2}" dt="2023-07-10T13:08:52.241" v="182" actId="20577"/>
          <ac:spMkLst>
            <pc:docMk/>
            <pc:sldMk cId="3650229997" sldId="4169"/>
            <ac:spMk id="2" creationId="{46B308D1-54A0-8117-6AD0-0AB7A0069DF1}"/>
          </ac:spMkLst>
        </pc:spChg>
        <pc:picChg chg="mod">
          <ac:chgData name="Denis Arcusa" userId="5f5970b8-ced3-42a1-a690-9108e80206b7" providerId="ADAL" clId="{ACF760D2-3CC1-4ED0-B718-0E2232A2D0C2}" dt="2023-07-10T13:08:38.181" v="160" actId="14100"/>
          <ac:picMkLst>
            <pc:docMk/>
            <pc:sldMk cId="3650229997" sldId="4169"/>
            <ac:picMk id="10" creationId="{3F3B93D6-6C21-B4AA-D850-E9DDD69C3CCD}"/>
          </ac:picMkLst>
        </pc:picChg>
      </pc:sldChg>
      <pc:sldChg chg="modSp mod">
        <pc:chgData name="Denis Arcusa" userId="5f5970b8-ced3-42a1-a690-9108e80206b7" providerId="ADAL" clId="{ACF760D2-3CC1-4ED0-B718-0E2232A2D0C2}" dt="2023-07-10T13:16:21.487" v="229" actId="20577"/>
        <pc:sldMkLst>
          <pc:docMk/>
          <pc:sldMk cId="3052092047" sldId="4172"/>
        </pc:sldMkLst>
        <pc:spChg chg="mod">
          <ac:chgData name="Denis Arcusa" userId="5f5970b8-ced3-42a1-a690-9108e80206b7" providerId="ADAL" clId="{ACF760D2-3CC1-4ED0-B718-0E2232A2D0C2}" dt="2023-07-10T13:16:21.487" v="229" actId="20577"/>
          <ac:spMkLst>
            <pc:docMk/>
            <pc:sldMk cId="3052092047" sldId="4172"/>
            <ac:spMk id="5" creationId="{676C3AD5-3CA5-EC67-F231-4599A0B196A9}"/>
          </ac:spMkLst>
        </pc:spChg>
      </pc:sldChg>
      <pc:sldChg chg="modSp mod">
        <pc:chgData name="Denis Arcusa" userId="5f5970b8-ced3-42a1-a690-9108e80206b7" providerId="ADAL" clId="{ACF760D2-3CC1-4ED0-B718-0E2232A2D0C2}" dt="2023-07-10T13:16:40.464" v="233" actId="20577"/>
        <pc:sldMkLst>
          <pc:docMk/>
          <pc:sldMk cId="2193658041" sldId="4173"/>
        </pc:sldMkLst>
        <pc:spChg chg="mod">
          <ac:chgData name="Denis Arcusa" userId="5f5970b8-ced3-42a1-a690-9108e80206b7" providerId="ADAL" clId="{ACF760D2-3CC1-4ED0-B718-0E2232A2D0C2}" dt="2023-07-10T13:16:40.464" v="233" actId="20577"/>
          <ac:spMkLst>
            <pc:docMk/>
            <pc:sldMk cId="2193658041" sldId="4173"/>
            <ac:spMk id="5" creationId="{676C3AD5-3CA5-EC67-F231-4599A0B196A9}"/>
          </ac:spMkLst>
        </pc:spChg>
      </pc:sldChg>
    </pc:docChg>
  </pc:docChgLst>
  <pc:docChgLst>
    <pc:chgData name="Valeria Plamadeala" userId="S::vplamadeala@dexisonline.com::5ca10f28-3ae6-4710-a808-e1b9f2f119b9" providerId="AD" clId="Web-{DF606A83-7673-2EF4-EF8C-7C62E2331092}"/>
    <pc:docChg chg="modSld">
      <pc:chgData name="Valeria Plamadeala" userId="S::vplamadeala@dexisonline.com::5ca10f28-3ae6-4710-a808-e1b9f2f119b9" providerId="AD" clId="Web-{DF606A83-7673-2EF4-EF8C-7C62E2331092}" dt="2023-07-10T11:08:45.887" v="15" actId="20577"/>
      <pc:docMkLst>
        <pc:docMk/>
      </pc:docMkLst>
      <pc:sldChg chg="modSp">
        <pc:chgData name="Valeria Plamadeala" userId="S::vplamadeala@dexisonline.com::5ca10f28-3ae6-4710-a808-e1b9f2f119b9" providerId="AD" clId="Web-{DF606A83-7673-2EF4-EF8C-7C62E2331092}" dt="2023-07-10T11:08:45.887" v="15" actId="20577"/>
        <pc:sldMkLst>
          <pc:docMk/>
          <pc:sldMk cId="4041604982" sldId="4144"/>
        </pc:sldMkLst>
        <pc:spChg chg="mod">
          <ac:chgData name="Valeria Plamadeala" userId="S::vplamadeala@dexisonline.com::5ca10f28-3ae6-4710-a808-e1b9f2f119b9" providerId="AD" clId="Web-{DF606A83-7673-2EF4-EF8C-7C62E2331092}" dt="2023-07-10T11:08:45.887" v="15" actId="20577"/>
          <ac:spMkLst>
            <pc:docMk/>
            <pc:sldMk cId="4041604982" sldId="4144"/>
            <ac:spMk id="2" creationId="{4FE72A61-6365-0A80-5C34-C476CDF3C1D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D9E48-5E7F-D24C-87D5-695B18367D24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B10C2-C6DD-5A4A-BF1B-B012B8BA4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975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357CE-B3EB-1B4A-84E5-C1E2DF427ABD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85800"/>
            <a:ext cx="6048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A558B-E4E9-A94A-B9C1-029E46A76A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379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85800"/>
            <a:ext cx="6045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75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406400" y="685800"/>
            <a:ext cx="60452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o-MD" dirty="0"/>
              <a:t>Calculul acțiunilor: realizate </a:t>
            </a:r>
            <a:r>
              <a:rPr lang="ro-MD"/>
              <a:t>în anul 2021 și 2022 </a:t>
            </a:r>
            <a:endParaRPr lang="ru-MD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65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>
          <a:xfrm>
            <a:off x="406400" y="685800"/>
            <a:ext cx="6045200" cy="3429000"/>
          </a:xfrm>
        </p:spPr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MD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4A558B-E4E9-A94A-B9C1-029E46A76AB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299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3988"/>
            <a:ext cx="8839200" cy="48768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94BE6F61-BFD2-1C46-B333-1A14B328DEC8}" type="datetime1">
              <a:rPr lang="en-US" smtClean="0"/>
              <a:t>1/25/2024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1789"/>
            <a:ext cx="3886200" cy="1209781"/>
          </a:xfr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txBody>
          <a:bodyPr anchor="b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8"/>
            <a:ext cx="3429000" cy="1209781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chemeClr val="bg1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0" y="569937"/>
            <a:ext cx="1369672" cy="410902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077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Title Only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1" y="153989"/>
            <a:ext cx="4419599" cy="48767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C63DA0A2-A4AA-EA40-B5C3-AA6C4A3A6E0E}" type="datetime1">
              <a:rPr lang="en-US" smtClean="0"/>
              <a:t>1/25/2024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5" y="2191903"/>
            <a:ext cx="3885895" cy="830997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9252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C4B442AE-B013-8648-A7CC-6CBF24268C23}" type="datetime1">
              <a:rPr lang="en-US" smtClean="0"/>
              <a:t>1/25/2024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682924"/>
            <a:ext cx="7772401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685800" y="1296987"/>
            <a:ext cx="7772401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684213" marR="0" lvl="1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07058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5" y="1296987"/>
            <a:ext cx="3809695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D23C88AD-649E-3E4E-9C00-F8B585DCF751}" type="datetime1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2565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95787867-7E8D-5548-AF86-7DABE3942157}" type="datetime1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9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8010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1" y="2592387"/>
            <a:ext cx="8839200" cy="2440594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1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89436196-7028-B342-A3AA-3FEBFB3E29B4}" type="datetime1">
              <a:rPr lang="en-US" smtClean="0"/>
              <a:t>1/25/2024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0899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2" y="153988"/>
            <a:ext cx="4419599" cy="4876800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D1AE1DE4-267B-0149-A773-8DC9FE924579}" type="datetime1">
              <a:rPr lang="en-US" smtClean="0"/>
              <a:t>1/25/2024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6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2703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1" y="153989"/>
            <a:ext cx="4419599" cy="4876799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AEA5F33E-63D8-B248-90CE-1598BA5241DD}" type="datetime1">
              <a:rPr lang="en-US" smtClean="0"/>
              <a:t>1/25/2024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5" y="2191903"/>
            <a:ext cx="3885895" cy="830997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08314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3987"/>
            <a:ext cx="8839201" cy="48768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BEF4E09-BECB-D842-8714-4F6D99218255}" type="datetime1">
              <a:rPr lang="en-US" smtClean="0"/>
              <a:t>1/25/2024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0" y="4344987"/>
            <a:ext cx="1369672" cy="410902"/>
          </a:xfrm>
          <a:prstGeom prst="rect">
            <a:avLst/>
          </a:prstGeom>
          <a:effectLst/>
        </p:spPr>
      </p:pic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8"/>
            <a:ext cx="3429000" cy="1209781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852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Full Red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5B27DFC4-840F-4547-AE3C-773400A76BD5}" type="datetime1">
              <a:rPr lang="en-US" smtClean="0"/>
              <a:t>1/25/2024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1789"/>
            <a:ext cx="3886200" cy="1209781"/>
          </a:xfrm>
          <a:effectLst/>
        </p:spPr>
        <p:txBody>
          <a:bodyPr anchor="b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8"/>
            <a:ext cx="3429000" cy="1209781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0" y="569937"/>
            <a:ext cx="1369672" cy="410902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66321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Full Red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534989"/>
            <a:ext cx="5486400" cy="461665"/>
          </a:xfrm>
        </p:spPr>
        <p:txBody>
          <a:bodyPr wrap="square" anchor="t" anchorCtr="0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5BEADE6-79A4-C243-8827-800CFB443D55}" type="datetime1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0" y="4344987"/>
            <a:ext cx="1369672" cy="410902"/>
          </a:xfrm>
          <a:prstGeom prst="rect">
            <a:avLst/>
          </a:prstGeom>
          <a:effectLst/>
        </p:spPr>
      </p:pic>
      <p:cxnSp>
        <p:nvCxnSpPr>
          <p:cNvPr id="13" name="Straight Connector 12"/>
          <p:cNvCxnSpPr/>
          <p:nvPr userDrawn="1"/>
        </p:nvCxnSpPr>
        <p:spPr>
          <a:xfrm>
            <a:off x="746760" y="687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1465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61801B27-58A5-3C4C-A510-336F32010548}" type="datetime1">
              <a:rPr lang="en-US" smtClean="0"/>
              <a:t>1/25/2024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1789"/>
            <a:ext cx="3886200" cy="1209781"/>
          </a:xfrm>
          <a:effectLst/>
        </p:spPr>
        <p:txBody>
          <a:bodyPr anchor="b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8"/>
            <a:ext cx="3429000" cy="1209781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0" y="569937"/>
            <a:ext cx="1369672" cy="410902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2771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1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F4FCD72A-4E51-6E4A-B45D-B87D1B83163C}" type="datetime1">
              <a:rPr lang="en-US" smtClean="0"/>
              <a:t>1/25/2024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682924"/>
            <a:ext cx="7772401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685800" y="1296987"/>
            <a:ext cx="7772401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684213" marR="0" lvl="1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54325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5" y="1296987"/>
            <a:ext cx="3809695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5C190158-54EF-8E48-B4E5-B3B8E66B4050}" type="datetime1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1407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3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CE6E4D30-59AC-244E-A65A-A388CAB1E0C4}" type="datetime1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9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31923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1 Content + Right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2" y="153988"/>
            <a:ext cx="4419599" cy="48768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ED838423-2E71-D144-B04A-7C473F5387BA}" type="datetime1">
              <a:rPr lang="en-US" smtClean="0"/>
              <a:t>1/25/2024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6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53309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Title Only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1" y="153989"/>
            <a:ext cx="4419599" cy="48767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B83BAC48-80A5-1842-86D2-F9F2208306BF}" type="datetime1">
              <a:rPr lang="en-US" smtClean="0"/>
              <a:t>1/25/2024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5" y="2191903"/>
            <a:ext cx="3885895" cy="830997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42274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5655B826-8391-7F41-9BB0-7398F74C32F3}" type="datetime1">
              <a:rPr lang="en-US" smtClean="0"/>
              <a:t>1/25/2024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682924"/>
            <a:ext cx="7772401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685800" y="1296987"/>
            <a:ext cx="7772401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684213" marR="0" lvl="1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062974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5" y="1296987"/>
            <a:ext cx="3809695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5362119D-46E8-8841-B710-BBDF442EDA79}" type="datetime1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48454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4D1438-B03E-314E-9633-683F3F7B2CE6}" type="datetime1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9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6076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1" y="2592387"/>
            <a:ext cx="8839200" cy="2440594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1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671BCBEC-F517-2B45-BC55-E11E9867F522}" type="datetime1">
              <a:rPr lang="en-US" smtClean="0"/>
              <a:t>1/25/2024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51827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d/Gray 1 Content + Bottom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1" y="2592387"/>
            <a:ext cx="8839200" cy="2440594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1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CDC96304-8D6B-AA4D-BC58-441F7CE6FF22}" type="datetime1">
              <a:rPr lang="en-US" smtClean="0"/>
              <a:t>1/25/2024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AB593E-5C0E-2A7B-AC3D-43DE1717EB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1" y="2592387"/>
            <a:ext cx="8839200" cy="244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58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534989"/>
            <a:ext cx="5486400" cy="461665"/>
          </a:xfrm>
        </p:spPr>
        <p:txBody>
          <a:bodyPr wrap="square" anchor="t" anchorCtr="0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412D66-7FC5-5B4B-AC08-813C05A72D57}" type="datetime1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0" y="4344987"/>
            <a:ext cx="1369672" cy="410902"/>
          </a:xfrm>
          <a:prstGeom prst="rect">
            <a:avLst/>
          </a:prstGeom>
          <a:effectLst/>
        </p:spPr>
      </p:pic>
      <p:cxnSp>
        <p:nvCxnSpPr>
          <p:cNvPr id="13" name="Straight Connector 12"/>
          <p:cNvCxnSpPr/>
          <p:nvPr userDrawn="1"/>
        </p:nvCxnSpPr>
        <p:spPr>
          <a:xfrm>
            <a:off x="746760" y="687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96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2" y="153988"/>
            <a:ext cx="4419599" cy="4876800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671731-52BA-5B40-A782-3204A7F8ACFF}" type="datetime1">
              <a:rPr lang="en-US" smtClean="0"/>
              <a:t>1/25/2024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6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6852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1" y="153989"/>
            <a:ext cx="4419599" cy="4876799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84FBFE78-741B-D54C-8A80-4C6BF351F1D9}" type="datetime1">
              <a:rPr lang="en-US" smtClean="0"/>
              <a:t>1/25/2024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5" y="2191903"/>
            <a:ext cx="3885895" cy="830997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28296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1" y="153988"/>
            <a:ext cx="8839199" cy="48768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0C00456-721A-A94C-800A-D5E7EE91C160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1789"/>
            <a:ext cx="3886200" cy="1209781"/>
          </a:xfr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  <p:txBody>
          <a:bodyPr anchor="b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8"/>
            <a:ext cx="3429000" cy="1209781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chemeClr val="bg1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0" y="569937"/>
            <a:ext cx="1369672" cy="410902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6915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1789"/>
            <a:ext cx="3886200" cy="1209781"/>
          </a:xfrm>
          <a:effectLst/>
        </p:spPr>
        <p:txBody>
          <a:bodyPr anchor="b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8"/>
            <a:ext cx="3429000" cy="1209781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0" y="569937"/>
            <a:ext cx="1369672" cy="410902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54998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Full Red">
    <p:bg>
      <p:bgPr>
        <a:solidFill>
          <a:srgbClr val="BA0C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534989"/>
            <a:ext cx="5486400" cy="461665"/>
          </a:xfrm>
        </p:spPr>
        <p:txBody>
          <a:bodyPr wrap="square" anchor="t" anchorCtr="0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349C05-927F-3348-96DF-9086CF2761D6}" type="datetime1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0" y="4344987"/>
            <a:ext cx="1369672" cy="410902"/>
          </a:xfrm>
          <a:prstGeom prst="rect">
            <a:avLst/>
          </a:prstGeom>
          <a:effectLst/>
        </p:spPr>
      </p:pic>
      <p:cxnSp>
        <p:nvCxnSpPr>
          <p:cNvPr id="13" name="Straight Connector 12"/>
          <p:cNvCxnSpPr/>
          <p:nvPr userDrawn="1"/>
        </p:nvCxnSpPr>
        <p:spPr>
          <a:xfrm>
            <a:off x="746760" y="687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3537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682924"/>
            <a:ext cx="7772401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1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393883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7772401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74634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5" y="1296987"/>
            <a:ext cx="3809695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62851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3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9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14547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Bottom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1" y="2592387"/>
            <a:ext cx="8839200" cy="2440594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1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3287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C6B2C6E5-FD71-0348-98A6-18EEFEEC5C35}" type="datetime1">
              <a:rPr lang="en-US" smtClean="0"/>
              <a:t>1/25/2024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682924"/>
            <a:ext cx="7772401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1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160972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Right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2" y="153988"/>
            <a:ext cx="4419599" cy="48768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6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5639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Title Only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1" y="153989"/>
            <a:ext cx="4419599" cy="48767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5" y="2191903"/>
            <a:ext cx="3885895" cy="830997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26848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682924"/>
            <a:ext cx="7772401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685800" y="1296987"/>
            <a:ext cx="7772401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684213" marR="0" lvl="1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9089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5" y="1296987"/>
            <a:ext cx="3809695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24503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9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5155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1" y="2592387"/>
            <a:ext cx="8839200" cy="2440594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1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310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2" y="153988"/>
            <a:ext cx="4419599" cy="4876800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6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54373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d/Gray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1" y="153989"/>
            <a:ext cx="4419599" cy="4876799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5" y="2191903"/>
            <a:ext cx="3885895" cy="830997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6206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53987"/>
            <a:ext cx="8839201" cy="48768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3F4168E2-91C5-9646-9F53-5B4E70AF759D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0" y="4344987"/>
            <a:ext cx="1369672" cy="410902"/>
          </a:xfrm>
          <a:prstGeom prst="rect">
            <a:avLst/>
          </a:prstGeom>
          <a:effectLst/>
        </p:spPr>
      </p:pic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8"/>
            <a:ext cx="3429000" cy="1209781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1691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Full Red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EB2C8F94-9D67-854F-8417-3B884156945E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01789"/>
            <a:ext cx="3886200" cy="1209781"/>
          </a:xfrm>
          <a:effectLst/>
        </p:spPr>
        <p:txBody>
          <a:bodyPr anchor="b" anchorCtr="0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8"/>
            <a:ext cx="3429000" cy="1209781"/>
          </a:xfrm>
          <a:effectLst/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0" y="569937"/>
            <a:ext cx="1369672" cy="410902"/>
          </a:xfrm>
          <a:prstGeom prst="rect">
            <a:avLst/>
          </a:prstGeom>
          <a:effectLst>
            <a:outerShdw blurRad="254000" dir="2700000" algn="tl" rotWithShape="0">
              <a:srgbClr val="000000">
                <a:alpha val="2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8561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7772401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B0A6E98C-416E-AC4F-B548-FC0EB092CC1C}" type="datetime1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0425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- Full Red">
    <p:bg>
      <p:bgPr>
        <a:solidFill>
          <a:srgbClr val="002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43000" y="534989"/>
            <a:ext cx="5486400" cy="461665"/>
          </a:xfrm>
        </p:spPr>
        <p:txBody>
          <a:bodyPr wrap="square" anchor="t" anchorCtr="0">
            <a:sp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3349C05-927F-3348-96DF-9086CF2761D6}" type="datetime1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0" y="4344987"/>
            <a:ext cx="1369672" cy="410902"/>
          </a:xfrm>
          <a:prstGeom prst="rect">
            <a:avLst/>
          </a:prstGeom>
          <a:effectLst/>
        </p:spPr>
      </p:pic>
      <p:cxnSp>
        <p:nvCxnSpPr>
          <p:cNvPr id="13" name="Straight Connector 12"/>
          <p:cNvCxnSpPr/>
          <p:nvPr userDrawn="1"/>
        </p:nvCxnSpPr>
        <p:spPr>
          <a:xfrm>
            <a:off x="746760" y="687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89889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1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682924"/>
            <a:ext cx="7772401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685800" y="1296987"/>
            <a:ext cx="7772401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684213" marR="0" lvl="1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442263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5" y="1296987"/>
            <a:ext cx="3809695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88806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3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9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55165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1 Content + Bottom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1" y="2592387"/>
            <a:ext cx="8839200" cy="2440594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1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A picture containing text, metalware, gear&#10;&#10;Description automatically generated">
            <a:extLst>
              <a:ext uri="{FF2B5EF4-FFF2-40B4-BE49-F238E27FC236}">
                <a16:creationId xmlns:a16="http://schemas.microsoft.com/office/drawing/2014/main" id="{1D915408-EB00-30AF-B2D5-74248FACBD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399" y="2592385"/>
            <a:ext cx="8839200" cy="244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232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1 Content + Right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2" y="153988"/>
            <a:ext cx="4419599" cy="48768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6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42757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d/Gray Title Only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1" y="153989"/>
            <a:ext cx="4419599" cy="4876799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5" y="2191903"/>
            <a:ext cx="3885895" cy="830997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7010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1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14FB1AD-D69E-B741-965A-0BAE826C2FA6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686104" y="682924"/>
            <a:ext cx="7772401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 hasCustomPrompt="1"/>
          </p:nvPr>
        </p:nvSpPr>
        <p:spPr>
          <a:xfrm>
            <a:off x="685800" y="1296987"/>
            <a:ext cx="7772401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30188" marR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lvl1pPr>
          </a:lstStyle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Click to edit Master text styles</a:t>
            </a:r>
          </a:p>
          <a:p>
            <a:pPr marL="684213" marR="0" lvl="1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315899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2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5" y="1296987"/>
            <a:ext cx="3809695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AB18E012-EC0C-1649-A039-CB178266D114}" type="datetime1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26116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3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39C62A9A-2216-F44B-AFF9-136AA601C377}" type="datetime1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9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17878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d/Gray 2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5" y="1296987"/>
            <a:ext cx="3809695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96987"/>
            <a:ext cx="38103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6C6463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D45063A1-27C1-5447-A2EF-82A9EC106839}" type="datetime1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20658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1 Content + Bottom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1" y="2592387"/>
            <a:ext cx="8839200" cy="2440594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1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193355D5-F1DA-0F48-9E7E-0A3FEBF9FF84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20375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1 Content + Right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2" y="153988"/>
            <a:ext cx="4419599" cy="4876800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6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45607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d/Gray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52401" y="153989"/>
            <a:ext cx="4419599" cy="4876799"/>
          </a:xfrm>
          <a:solidFill>
            <a:srgbClr val="E7E7E5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chemeClr val="bg1"/>
                </a:solidFill>
                <a:latin typeface="Gill Sans MT"/>
                <a:cs typeface="Gill Sans MT"/>
              </a:defRPr>
            </a:lvl1pPr>
          </a:lstStyle>
          <a:p>
            <a:fld id="{60FEB5C5-97E6-6B45-BBE4-F2449473BB96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34427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877105" y="2191903"/>
            <a:ext cx="3885895" cy="830997"/>
          </a:xfrm>
        </p:spPr>
        <p:txBody>
          <a:bodyPr wrap="square" anchor="ctr" anchorCtr="0">
            <a:spAutoFit/>
          </a:bodyPr>
          <a:lstStyle>
            <a:lvl1pPr>
              <a:defRPr>
                <a:solidFill>
                  <a:srgbClr val="0067B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36945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hand&#10;&#10;Description automatically generated">
            <a:extLst>
              <a:ext uri="{FF2B5EF4-FFF2-40B4-BE49-F238E27FC236}">
                <a16:creationId xmlns:a16="http://schemas.microsoft.com/office/drawing/2014/main" id="{3FC51043-288C-4A9A-3ABC-7666E9E340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9173" y="169333"/>
            <a:ext cx="8825653" cy="4892248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6CE7DF7-3BEC-2CFF-A0BD-23D802DB3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1436" y="370579"/>
            <a:ext cx="1755826" cy="71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648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F96E4-6936-7C7D-75C7-6F640AC1F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3B116-A553-D734-166E-03FC30946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7F59-29DA-6F48-B92A-5AD511CC2D63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77E399-6B0E-A6CB-0101-8DA5C3191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GOES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164642-991F-B909-560C-95E36F633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989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act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3F4168E2-91C5-9646-9F53-5B4E70AF759D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135208"/>
            <a:ext cx="3429000" cy="1209781"/>
          </a:xfrm>
          <a:effectLst>
            <a:outerShdw blurRad="254000" dir="5400000" algn="tl" rotWithShape="0">
              <a:srgbClr val="000000">
                <a:alpha val="40000"/>
              </a:srgb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746760" y="2973387"/>
            <a:ext cx="320040" cy="0"/>
          </a:xfrm>
          <a:prstGeom prst="line">
            <a:avLst/>
          </a:prstGeom>
          <a:ln w="19050">
            <a:solidFill>
              <a:srgbClr val="FFFFFF"/>
            </a:solidFill>
          </a:ln>
          <a:effectLst>
            <a:outerShdw blurRad="254000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8" y="4149111"/>
            <a:ext cx="1803773" cy="7016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201275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C285C-7E21-AFBC-F083-3B145CBD7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849315"/>
            <a:ext cx="6858000" cy="18049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8894D-A743-F62F-2008-7495C655B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2722565"/>
            <a:ext cx="6858000" cy="12525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D2BE6-FDC7-4556-FB7C-F05FD04F6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53FF-81B4-4AA3-B0E8-22C3F32F9C0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E0A4D-DA09-0047-9175-E1116A81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090A2-2A06-9FD7-21E2-F05A26A78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6C91-3749-4653-A167-46FDE4CBC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02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134B-5A19-3083-1173-4C0BBA535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BB680-D189-E8EC-52DC-DA93F099A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DD29F-402F-54BB-96D8-FC3B2BA9B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53FF-81B4-4AA3-B0E8-22C3F32F9C0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E19B1-3DA1-2A77-99D2-3110DFD9A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84DB4-A3A1-72C9-919C-81DBBD3D7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6C91-3749-4653-A167-46FDE4CBC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879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7BBFC-5501-6449-C73F-9784C775A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92227"/>
            <a:ext cx="7886700" cy="21574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E9E008-3946-85D0-1204-E5E802EDC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70277"/>
            <a:ext cx="7886700" cy="1133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0E2E5-A8B3-B94D-3144-21337D46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53FF-81B4-4AA3-B0E8-22C3F32F9C0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13940-0772-5DB2-2AFE-F09593D91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2133F-0906-A1B8-7F4C-DD5D926AA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6C91-3749-4653-A167-46FDE4CBC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329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4ACF4-8677-A5E4-C726-E95E14C9F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234D6-87D4-E17A-2634-7EEA5265A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9540"/>
            <a:ext cx="3867150" cy="3290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44DD9-BA85-6807-7162-D95CAEA75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1" y="1379540"/>
            <a:ext cx="3867150" cy="3290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8CEFE-155F-D4EF-251D-C7057A2FD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53FF-81B4-4AA3-B0E8-22C3F32F9C0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4B83E-F1A5-0649-1577-BB8BBEFE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A14A2-AD75-2360-1882-8E512CF1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6C91-3749-4653-A167-46FDE4CBC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3 Content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104" y="1296987"/>
            <a:ext cx="2514296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830C9901-FFBD-CF40-89DC-52AC1BDC13D1}" type="datetime1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1" y="4844639"/>
            <a:ext cx="2895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3314549" y="1296987"/>
            <a:ext cx="2514904" cy="3200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9667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F5C8-27E8-13B8-1C91-C341A379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6227"/>
            <a:ext cx="7886700" cy="1001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B07D6-B836-717D-89DB-49621E52F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71588"/>
            <a:ext cx="3868737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C8DF1-3781-6597-F875-AA5DA5A71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93888"/>
            <a:ext cx="3868737" cy="2786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71A42A-9D42-0555-AB8A-D1DB9C2934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71588"/>
            <a:ext cx="3887788" cy="6223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20BBCC-D6A1-CEE7-0D60-522FFAE3A5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93888"/>
            <a:ext cx="3887788" cy="2786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3E26D4-780D-B1C9-4B3C-72B00E06A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53FF-81B4-4AA3-B0E8-22C3F32F9C0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67E12C-ACE8-F3C6-31E4-598B7AF1F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87DE3A-73A3-8683-9D5D-BC544704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6C91-3749-4653-A167-46FDE4CBC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236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8F40F-3312-E27C-F315-14D38059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21B03E-180B-0EB8-039B-47A6A9273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53FF-81B4-4AA3-B0E8-22C3F32F9C0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82846F-EB76-0F36-64DB-7B4EF818B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09E3A9-8CCB-47FC-AA8C-299A43E0A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6C91-3749-4653-A167-46FDE4CBC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8321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C2474E-7238-0208-49BB-5177639BA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53FF-81B4-4AA3-B0E8-22C3F32F9C0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546FAB-25F3-589B-C94F-EE3A04FD3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5DEE7-E7CB-E673-29CA-E2F33BF27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6C91-3749-4653-A167-46FDE4CBC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341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6D7DF-9611-AB83-6591-B5E78B18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6077"/>
            <a:ext cx="2949575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A1A67-BE6B-F849-329C-3D1C0380A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9" y="746125"/>
            <a:ext cx="4629150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7CE68A-9DFE-F087-2D65-766999BBA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55752"/>
            <a:ext cx="2949575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CDF481-0B4F-E7E0-830B-2E2FCE751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53FF-81B4-4AA3-B0E8-22C3F32F9C0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7C7FEC-AD99-BF76-7A86-6F36F2544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DBD6B-B37E-7BDC-2CAB-A641A3F66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6C91-3749-4653-A167-46FDE4CBC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583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07BB7-29E9-3BC0-FFF9-94021D2BB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6077"/>
            <a:ext cx="2949575" cy="12096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9E3F4B-9ADA-72AE-1F3B-AE2435330E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9" y="746125"/>
            <a:ext cx="4629150" cy="3684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5F19C1-81F4-D204-0293-74B4CCA119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55752"/>
            <a:ext cx="2949575" cy="288131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FC725-D2AF-EA26-4BD7-299163A96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53FF-81B4-4AA3-B0E8-22C3F32F9C0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3761D-F0F3-A5E3-B769-D27201327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BEEC8-49A0-CC2C-2FA8-2FCB1B939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6C91-3749-4653-A167-46FDE4CBC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035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73DCB-098B-F6EB-97C7-2E05D26DC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55BE77-F746-9E90-569E-2ABED4849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7E3A0-3F99-9294-CA9E-99F932283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53FF-81B4-4AA3-B0E8-22C3F32F9C0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2403C-FDF0-3D3B-A108-FA660F19F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AF013-9319-10C7-E786-186624470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6C91-3749-4653-A167-46FDE4CBC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364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2EA86A-E2DC-38F8-DB00-C43F6405B0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6225"/>
            <a:ext cx="1971675" cy="4394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72AB75-EB51-5B96-AE79-B7ABD3BA8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6225"/>
            <a:ext cx="5762625" cy="4394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437FB-9005-251F-A73B-8F42D12A9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053FF-81B4-4AA3-B0E8-22C3F32F9C0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01188-6609-856C-D142-51366E20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E8383-C4F3-AAD2-F4DC-23F5940A3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E6C91-3749-4653-A167-46FDE4CBC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35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Bottom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2401" y="2577041"/>
            <a:ext cx="8839200" cy="2440594"/>
          </a:xfrm>
          <a:solidFill>
            <a:schemeClr val="bg1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6987"/>
            <a:ext cx="7772401" cy="1143000"/>
          </a:xfrm>
        </p:spPr>
        <p:txBody>
          <a:bodyPr/>
          <a:lstStyle>
            <a:lvl1pPr>
              <a:defRPr>
                <a:solidFill>
                  <a:srgbClr val="6C6463"/>
                </a:solidFill>
              </a:defRPr>
            </a:lvl1pPr>
            <a:lvl2pPr>
              <a:defRPr>
                <a:solidFill>
                  <a:srgbClr val="6C6463"/>
                </a:solidFill>
              </a:defRPr>
            </a:lvl2pPr>
            <a:lvl3pPr>
              <a:defRPr>
                <a:solidFill>
                  <a:srgbClr val="6C6463"/>
                </a:solidFill>
              </a:defRPr>
            </a:lvl3pPr>
            <a:lvl4pPr>
              <a:defRPr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F424F0A7-9A93-EF48-99DA-67580BA21AEF}" type="datetime1">
              <a:rPr lang="en-US" smtClean="0"/>
              <a:t>1/25/2024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44639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r>
              <a:rPr lang="en-US" dirty="0"/>
              <a:t>FOOTER GOES HERE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3" y="3537008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86104" y="679217"/>
            <a:ext cx="7772401" cy="465370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5D933A-C41F-D342-5E48-AE7DD8EC6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397" y="2581422"/>
            <a:ext cx="8839201" cy="244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41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/Gray 1 Content + Right Photo"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2" y="153988"/>
            <a:ext cx="4419599" cy="4876800"/>
          </a:xfrm>
          <a:solidFill>
            <a:srgbClr val="FFFFFF"/>
          </a:solidFill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>
                <a:solidFill>
                  <a:srgbClr val="6C6463"/>
                </a:solidFill>
              </a:defRPr>
            </a:lvl1pPr>
          </a:lstStyle>
          <a:p>
            <a:r>
              <a:rPr lang="en-US" dirty="0"/>
              <a:t>ADD PHOTO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09C1A7C2-6D23-B248-8485-FF22F91A24CD}" type="datetime1">
              <a:rPr lang="en-US" smtClean="0"/>
              <a:t>1/25/2024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44639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FFFFFF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85800" y="1677987"/>
            <a:ext cx="3657600" cy="2819400"/>
          </a:xfrm>
        </p:spPr>
        <p:txBody>
          <a:bodyPr>
            <a:normAutofit/>
          </a:bodyPr>
          <a:lstStyle>
            <a:lvl1pPr>
              <a:defRPr sz="1600">
                <a:solidFill>
                  <a:srgbClr val="6C6463"/>
                </a:solidFill>
              </a:defRPr>
            </a:lvl1pPr>
            <a:lvl2pPr>
              <a:defRPr sz="1600">
                <a:solidFill>
                  <a:srgbClr val="6C6463"/>
                </a:solidFill>
              </a:defRPr>
            </a:lvl2pPr>
            <a:lvl3pPr>
              <a:defRPr sz="1600">
                <a:solidFill>
                  <a:srgbClr val="6C6463"/>
                </a:solidFill>
              </a:defRPr>
            </a:lvl3pPr>
            <a:lvl4pPr>
              <a:defRPr sz="1400">
                <a:solidFill>
                  <a:srgbClr val="6C6463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7862312" y="1098609"/>
            <a:ext cx="2073910" cy="184666"/>
          </a:xfrm>
        </p:spPr>
        <p:txBody>
          <a:bodyPr>
            <a:spAutoFit/>
          </a:bodyPr>
          <a:lstStyle>
            <a:lvl1pPr marL="0" indent="0" algn="r">
              <a:buNone/>
              <a:defRPr sz="600" baseline="0">
                <a:solidFill>
                  <a:srgbClr val="FFFFFF"/>
                </a:solidFill>
              </a:defRPr>
            </a:lvl1pPr>
            <a:lvl2pPr marL="230187" indent="0">
              <a:buNone/>
              <a:defRPr sz="1800">
                <a:solidFill>
                  <a:schemeClr val="bg1"/>
                </a:solidFill>
              </a:defRPr>
            </a:lvl2pPr>
            <a:lvl3pPr marL="460375" indent="0">
              <a:buNone/>
              <a:defRPr sz="1600">
                <a:solidFill>
                  <a:schemeClr val="bg1"/>
                </a:solidFill>
              </a:defRPr>
            </a:lvl3pPr>
            <a:lvl4pPr marL="684212" indent="0">
              <a:buNone/>
              <a:defRPr sz="1400">
                <a:solidFill>
                  <a:schemeClr val="bg1"/>
                </a:solidFill>
              </a:defRPr>
            </a:lvl4pPr>
            <a:lvl5pPr marL="1025525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PHOTO CREDIT HERE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678716"/>
            <a:ext cx="3657600" cy="830997"/>
          </a:xfrm>
        </p:spPr>
        <p:txBody>
          <a:bodyPr wrap="square" anchor="b" anchorCtr="0">
            <a:spAutoFit/>
          </a:bodyPr>
          <a:lstStyle>
            <a:lvl1pPr>
              <a:defRPr>
                <a:solidFill>
                  <a:srgbClr val="BA0C2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0114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104" y="682924"/>
            <a:ext cx="7772401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6987"/>
            <a:ext cx="7772401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64207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35D6A6E7-BE78-9043-83F0-130C475DC40E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64207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64207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ame 13"/>
          <p:cNvSpPr/>
          <p:nvPr/>
        </p:nvSpPr>
        <p:spPr>
          <a:xfrm>
            <a:off x="1" y="0"/>
            <a:ext cx="9144000" cy="5189384"/>
          </a:xfrm>
          <a:prstGeom prst="frame">
            <a:avLst>
              <a:gd name="adj1" fmla="val 2963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8813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74" r:id="rId2"/>
    <p:sldLayoutId id="2147483654" r:id="rId3"/>
    <p:sldLayoutId id="2147483708" r:id="rId4"/>
    <p:sldLayoutId id="2147483709" r:id="rId5"/>
    <p:sldLayoutId id="2147483758" r:id="rId6"/>
    <p:sldLayoutId id="2147483710" r:id="rId7"/>
    <p:sldLayoutId id="2147483711" r:id="rId8"/>
    <p:sldLayoutId id="2147483712" r:id="rId9"/>
    <p:sldLayoutId id="2147483714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696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49" r:id="rId29"/>
    <p:sldLayoutId id="2147483756" r:id="rId30"/>
    <p:sldLayoutId id="2147483757" r:id="rId31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rgbClr val="BA0C2F"/>
          </a:solidFill>
          <a:latin typeface="Gill Sans MT"/>
          <a:ea typeface="+mj-ea"/>
          <a:cs typeface="Gill Sans MT"/>
        </a:defRPr>
      </a:lvl1pPr>
    </p:titleStyle>
    <p:bodyStyle>
      <a:lvl1pPr marL="230188" indent="-230188" algn="l" defTabSz="457200" rtl="0" eaLnBrk="1" latinLnBrk="0" hangingPunct="1">
        <a:spcBef>
          <a:spcPts val="0"/>
        </a:spcBef>
        <a:spcAft>
          <a:spcPts val="800"/>
        </a:spcAft>
        <a:buFont typeface="Arial"/>
        <a:buChar char="•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1pPr>
      <a:lvl2pPr marL="684213" indent="-230188" algn="l" defTabSz="457200" rtl="0" eaLnBrk="1" latinLnBrk="0" hangingPunct="1">
        <a:spcBef>
          <a:spcPts val="0"/>
        </a:spcBef>
        <a:spcAft>
          <a:spcPts val="800"/>
        </a:spcAft>
        <a:buFont typeface="Arial"/>
        <a:buChar char="–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2pPr>
      <a:lvl3pPr marL="914400" indent="-230188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6C6463"/>
          </a:solidFill>
          <a:latin typeface="Gill Sans MT"/>
          <a:ea typeface="+mn-ea"/>
          <a:cs typeface="Gill Sans MT"/>
        </a:defRPr>
      </a:lvl3pPr>
      <a:lvl4pPr marL="1146175" indent="-231775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4pPr>
      <a:lvl5pPr marL="1255713" indent="-230188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rgbClr val="6C6463"/>
          </a:solidFill>
          <a:latin typeface="Gill Sans MT"/>
          <a:ea typeface="+mn-ea"/>
          <a:cs typeface="Gill Sans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6104" y="682924"/>
            <a:ext cx="7772401" cy="46166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96987"/>
            <a:ext cx="7772401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1" y="4864207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7C017F59-29DA-6F48-B92A-5AD511CC2D63}" type="datetime1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864207"/>
            <a:ext cx="2895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r>
              <a:rPr lang="en-US"/>
              <a:t>FOOTER 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1" y="4864207"/>
            <a:ext cx="2133600" cy="18614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600" b="0" i="0">
                <a:solidFill>
                  <a:srgbClr val="6C6463"/>
                </a:solidFill>
                <a:latin typeface="Gill Sans MT"/>
                <a:cs typeface="Gill Sans MT"/>
              </a:defRPr>
            </a:lvl1pPr>
          </a:lstStyle>
          <a:p>
            <a:fld id="{42782948-4DBE-204D-AB9E-B65E067054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rame 13"/>
          <p:cNvSpPr/>
          <p:nvPr/>
        </p:nvSpPr>
        <p:spPr>
          <a:xfrm>
            <a:off x="1" y="0"/>
            <a:ext cx="9144000" cy="5189384"/>
          </a:xfrm>
          <a:prstGeom prst="frame">
            <a:avLst>
              <a:gd name="adj1" fmla="val 2963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b="0" i="0" dirty="0">
              <a:solidFill>
                <a:srgbClr val="FFFFFF"/>
              </a:solidFill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46400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  <p:sldLayoutId id="2147483785" r:id="rId26"/>
    <p:sldLayoutId id="2147483786" r:id="rId27"/>
    <p:sldLayoutId id="2147483787" r:id="rId28"/>
    <p:sldLayoutId id="2147483788" r:id="rId29"/>
    <p:sldLayoutId id="2147483789" r:id="rId30"/>
    <p:sldLayoutId id="2147483790" r:id="rId31"/>
    <p:sldLayoutId id="2147483792" r:id="rId32"/>
    <p:sldLayoutId id="2147483806" r:id="rId33"/>
    <p:sldLayoutId id="2147483793" r:id="rId34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400" b="0" i="0" kern="1200">
          <a:solidFill>
            <a:srgbClr val="BA0C2F"/>
          </a:solidFill>
          <a:latin typeface="Gill Sans MT"/>
          <a:ea typeface="+mj-ea"/>
          <a:cs typeface="Gill Sans MT"/>
        </a:defRPr>
      </a:lvl1pPr>
    </p:titleStyle>
    <p:bodyStyle>
      <a:lvl1pPr marL="230188" indent="-230188" algn="l" defTabSz="457200" rtl="0" eaLnBrk="1" latinLnBrk="0" hangingPunct="1">
        <a:spcBef>
          <a:spcPts val="0"/>
        </a:spcBef>
        <a:spcAft>
          <a:spcPts val="800"/>
        </a:spcAft>
        <a:buFont typeface="Arial"/>
        <a:buChar char="•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1pPr>
      <a:lvl2pPr marL="684213" indent="-230188" algn="l" defTabSz="457200" rtl="0" eaLnBrk="1" latinLnBrk="0" hangingPunct="1">
        <a:spcBef>
          <a:spcPts val="0"/>
        </a:spcBef>
        <a:spcAft>
          <a:spcPts val="800"/>
        </a:spcAft>
        <a:buFont typeface="Arial"/>
        <a:buChar char="–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2pPr>
      <a:lvl3pPr marL="914400" indent="-230188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6C6463"/>
          </a:solidFill>
          <a:latin typeface="Gill Sans MT"/>
          <a:ea typeface="+mn-ea"/>
          <a:cs typeface="Gill Sans MT"/>
        </a:defRPr>
      </a:lvl3pPr>
      <a:lvl4pPr marL="1146175" indent="-231775" algn="l" defTabSz="457200" rtl="0" eaLnBrk="1" latinLnBrk="0" hangingPunct="1">
        <a:spcBef>
          <a:spcPct val="20000"/>
        </a:spcBef>
        <a:buFont typeface="Arial"/>
        <a:buChar char="–"/>
        <a:defRPr sz="1600" b="0" i="0" kern="1200">
          <a:solidFill>
            <a:srgbClr val="6C6463"/>
          </a:solidFill>
          <a:latin typeface="Gill Sans MT"/>
          <a:ea typeface="+mn-ea"/>
          <a:cs typeface="Gill Sans MT"/>
        </a:defRPr>
      </a:lvl4pPr>
      <a:lvl5pPr marL="1255713" indent="-230188" algn="l" defTabSz="457200" rtl="0" eaLnBrk="1" latinLnBrk="0" hangingPunct="1">
        <a:spcBef>
          <a:spcPct val="20000"/>
        </a:spcBef>
        <a:buFont typeface="Arial"/>
        <a:buChar char="»"/>
        <a:defRPr sz="1400" b="0" i="0" kern="1200">
          <a:solidFill>
            <a:srgbClr val="6C6463"/>
          </a:solidFill>
          <a:latin typeface="Gill Sans MT"/>
          <a:ea typeface="+mn-ea"/>
          <a:cs typeface="Gill Sans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65528-A834-D1D1-C319-7B2411681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6227"/>
            <a:ext cx="7886700" cy="1001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24982A-23E6-9ED8-814B-8FD1B9188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79540"/>
            <a:ext cx="7886700" cy="3290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25A0B-89C1-B684-27A0-E3AC17E53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805365"/>
            <a:ext cx="2057400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053FF-81B4-4AA3-B0E8-22C3F32F9C0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5E64E-6252-AB03-CDEC-F8B0E8372F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805365"/>
            <a:ext cx="3086101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FB6EE-DB4B-2718-143B-001E20974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805365"/>
            <a:ext cx="2057400" cy="2762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E6C91-3749-4653-A167-46FDE4CBC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6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https://jun.instante.justice.md/sites/jun.instante.justice.md/files/LITERE%20MARI%20cerere%20de%20chemare%20%C3%AEn%20judecat%C4%83%20tip%20prvind%20stabilirea%20domiciliului%20copilului.doc" TargetMode="External"/><Relationship Id="rId7" Type="http://schemas.openxmlformats.org/officeDocument/2006/relationships/hyperlink" Target="https://jun.instante.justice.md/sites/jun.instante.justice.md/files/cerere%20%20%C3%AEn%20judecat%C4%83%20tip%20prvind%20accepatrea%20succesiunii.doc" TargetMode="External"/><Relationship Id="rId2" Type="http://schemas.openxmlformats.org/officeDocument/2006/relationships/hyperlink" Target="https://jun.instante.justice.md/sites/jun.instante.justice.md/files/cerere%20de%20chemare%20%C3%AEn%20judecat%C4%83%20tip%20prvind%20stabilirea%20domiciliului%20copilului.doc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jun.instante.justice.md/sites/jun.instante.justice.md/files/cerere%20de%20chemare%20%C3%AEn%20judecat%C4%83%20tip%20prvind%20partajul%20averii.doc" TargetMode="External"/><Relationship Id="rId5" Type="http://schemas.openxmlformats.org/officeDocument/2006/relationships/hyperlink" Target="https://jun.instante.justice.md/sites/jun.instante.justice.md/files/litere%20mari%20cerere%20de%20chemare%20%C3%AEn%20judecat%C4%83%20tip%20prvind%20desfacerea%20casatoriei.doc" TargetMode="External"/><Relationship Id="rId4" Type="http://schemas.openxmlformats.org/officeDocument/2006/relationships/hyperlink" Target="https://jun.instante.justice.md/sites/jun.instante.justice.md/files/cerere%20de%20chemare%20%C3%AEn%20judecat%C4%83%20tip%20prvind%20desfacerea%20casatoriei.doc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facebook.com/edreptmoldova?__cft__%5b0%5d=AZXPpVnBNkfvfbbRTy4psdgNJjZeqt9OwFrztljD5j9TvUQ9qOMU5Bt3J69EhvvzuD18Aw4JirOZ93pgr-CMAMgOukm5IcDAALB26lpQLnWbAulubFWQUE-pDYrVDCJpfApyC41WgTpY9IopSD0Cz4fjL6LWYzBpJdnv-SLkPM_2g3HRr0a4L_G0MIcLK7rMbmTqlTgPoxiAbn0jIXawe1T7x0eE0oBveOGZkVRncVhV8pmyjeDFHbUz8yKm1IDlnqs&amp;__tn__=-%5dK-R" TargetMode="Externa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300E31-38F6-84CD-5487-2CADB5318E3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4845050"/>
            <a:ext cx="2133600" cy="185738"/>
          </a:xfrm>
        </p:spPr>
        <p:txBody>
          <a:bodyPr/>
          <a:lstStyle/>
          <a:p>
            <a:fld id="{C6B2C6E5-FD71-0348-98A6-18EEFEEC5C35}" type="datetime1">
              <a:rPr lang="en-US" smtClean="0"/>
              <a:t>1/25/2024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365903-B5D6-AB2B-FA33-C063A840A1C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845050"/>
            <a:ext cx="2133600" cy="185738"/>
          </a:xfrm>
        </p:spPr>
        <p:txBody>
          <a:bodyPr/>
          <a:lstStyle/>
          <a:p>
            <a:fld id="{42782948-4DBE-204D-AB9E-B65E067054A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071AF9-88BE-60B2-327D-F186FB50D7C7}"/>
              </a:ext>
            </a:extLst>
          </p:cNvPr>
          <p:cNvSpPr txBox="1"/>
          <p:nvPr/>
        </p:nvSpPr>
        <p:spPr>
          <a:xfrm>
            <a:off x="542926" y="1439975"/>
            <a:ext cx="3350418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o-MD" sz="1700" b="1" dirty="0">
                <a:solidFill>
                  <a:schemeClr val="bg1"/>
                </a:solidFill>
                <a:latin typeface="Arial BOLD"/>
                <a:ea typeface="+mj-ea"/>
                <a:cs typeface="Arial BOLD"/>
              </a:rPr>
              <a:t>Evaluarea și monitorizarea rezultatelor de implementare a Planului de dezvoltare și a Planului de dezvoltare strategică a Judecătoriei Model-Pilot Ungheni</a:t>
            </a:r>
            <a:endParaRPr lang="en-US" sz="1700" dirty="0">
              <a:solidFill>
                <a:schemeClr val="bg1"/>
              </a:solidFill>
              <a:latin typeface="Arial BOLD"/>
              <a:cs typeface="Arial BOLD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E8043-4B02-98C3-A8D7-F4F635F125D9}"/>
              </a:ext>
            </a:extLst>
          </p:cNvPr>
          <p:cNvSpPr txBox="1"/>
          <p:nvPr/>
        </p:nvSpPr>
        <p:spPr>
          <a:xfrm>
            <a:off x="542926" y="3110923"/>
            <a:ext cx="2930365" cy="625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PROIECTUL INSTANȚE </a:t>
            </a:r>
            <a:endParaRPr lang="ro-RO" sz="1400" dirty="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>
              <a:spcAft>
                <a:spcPts val="80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JUDECĂTOREȘTI MODEL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C4AFE7-5BE4-755B-4F19-D504C42BE560}"/>
              </a:ext>
            </a:extLst>
          </p:cNvPr>
          <p:cNvSpPr txBox="1"/>
          <p:nvPr/>
        </p:nvSpPr>
        <p:spPr>
          <a:xfrm>
            <a:off x="538163" y="4383385"/>
            <a:ext cx="5107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Această prezentare a fost realizată cu sprijinul poporului american prin intermediul Agenției Statelor </a:t>
            </a:r>
          </a:p>
          <a:p>
            <a:r>
              <a:rPr lang="ro-RO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 pentru Dezvoltare Internațională (USAID). Conținutul prezentării este responsabilitatea</a:t>
            </a:r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Dexis </a:t>
            </a:r>
            <a:endParaRPr lang="ro-RO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Consulting Group </a:t>
            </a:r>
            <a:r>
              <a:rPr lang="ro-RO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 nu reflectă neapărat opinia USAID sau a Guvernului Statelor Unite ale Americii.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F4C2C6-D8CA-6F37-772B-DE42E272D1EC}"/>
              </a:ext>
            </a:extLst>
          </p:cNvPr>
          <p:cNvSpPr txBox="1"/>
          <p:nvPr/>
        </p:nvSpPr>
        <p:spPr>
          <a:xfrm>
            <a:off x="458327" y="4003659"/>
            <a:ext cx="196688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8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 12</a:t>
            </a:r>
            <a:r>
              <a:rPr lang="en-US" sz="8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r>
              <a:rPr lang="ro-RO" sz="8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iulie</a:t>
            </a:r>
            <a:r>
              <a:rPr lang="en-US" sz="800" dirty="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135969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963B203-8E25-A931-329F-97D09BAB9E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530145"/>
            <a:ext cx="3809696" cy="3020424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Acțiunea 7.4. Extinderea utilizării aplicației e-Dosar judiciar în circumscripția Judecătoriei Ungheni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ro-MD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MD" sz="1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acțiun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civil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 depus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 în anul 2022;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 ac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țiune civilă depusă în anul 2023</a:t>
            </a:r>
            <a:r>
              <a:rPr lang="ro-MD" sz="1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5B13859-4354-C60B-F6CA-884A87679F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668844"/>
            <a:ext cx="3810000" cy="245668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00D21-4472-21A2-0F86-F0BDE5E63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90158-54EF-8E48-B4E5-B3B8E66B4050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C8A827-D1ED-5E00-23B1-AA59B0FF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470DAE-8C6A-5E9F-EB23-30FDE0CBD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252035"/>
            <a:ext cx="7772400" cy="892552"/>
          </a:xfrm>
        </p:spPr>
        <p:txBody>
          <a:bodyPr/>
          <a:lstStyle/>
          <a:p>
            <a:r>
              <a:rPr lang="en-MD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Domeniul </a:t>
            </a:r>
            <a:r>
              <a:rPr lang="ro-MD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o-RO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o-MD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MD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o-MD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Servicii online</a:t>
            </a:r>
            <a:br>
              <a:rPr lang="ro-MD" sz="2200" b="1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400" dirty="0">
                <a:solidFill>
                  <a:srgbClr val="651D3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Obiectivul 7. Îmbunătățirea capacității Judecătoriei Ungheni de a oferi cetățenilor servicii online de acces la justiție</a:t>
            </a:r>
            <a:endParaRPr lang="en-US" sz="1400" dirty="0">
              <a:solidFill>
                <a:srgbClr val="651D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724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B02832-000F-3B53-D9EF-60B768299D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B2C6E5-FD71-0348-98A6-18EEFEEC5C35}" type="datetime1">
              <a:rPr lang="en-US" smtClean="0"/>
              <a:t>1/25/2024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D83D8F-56D3-13C4-33BA-BDC14ED72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2EEF52-2E63-E3A7-E77A-2022071AB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0711"/>
            <a:ext cx="7772400" cy="830997"/>
          </a:xfrm>
        </p:spPr>
        <p:txBody>
          <a:bodyPr/>
          <a:lstStyle/>
          <a:p>
            <a:pPr algn="ctr"/>
            <a:r>
              <a:rPr lang="ro-RO" kern="0" cap="small" spc="25" dirty="0">
                <a:solidFill>
                  <a:srgbClr val="651D3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PLANUL DE ACȚIUNI ȘI </a:t>
            </a:r>
            <a:br>
              <a:rPr lang="ro-RO" kern="0" cap="small" spc="25" dirty="0">
                <a:solidFill>
                  <a:srgbClr val="651D3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o-RO" kern="0" cap="small" spc="25" dirty="0">
                <a:solidFill>
                  <a:srgbClr val="651D3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TERMENII DE REALIZARE A ACȚIUNILOR</a:t>
            </a:r>
            <a:endParaRPr lang="en-US" dirty="0">
              <a:solidFill>
                <a:srgbClr val="651D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1" name="Content Placeholder 20">
            <a:extLst>
              <a:ext uri="{FF2B5EF4-FFF2-40B4-BE49-F238E27FC236}">
                <a16:creationId xmlns:a16="http://schemas.microsoft.com/office/drawing/2014/main" id="{6F37E127-7E32-5783-FF8A-A21E6A4DF2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1849106"/>
              </p:ext>
            </p:extLst>
          </p:nvPr>
        </p:nvGraphicFramePr>
        <p:xfrm>
          <a:off x="235746" y="934197"/>
          <a:ext cx="8543925" cy="3835217"/>
        </p:xfrm>
        <a:graphic>
          <a:graphicData uri="http://schemas.openxmlformats.org/drawingml/2006/table">
            <a:tbl>
              <a:tblPr firstRow="1" firstCol="1" bandRow="1"/>
              <a:tblGrid>
                <a:gridCol w="1408482">
                  <a:extLst>
                    <a:ext uri="{9D8B030D-6E8A-4147-A177-3AD203B41FA5}">
                      <a16:colId xmlns:a16="http://schemas.microsoft.com/office/drawing/2014/main" val="3341879060"/>
                    </a:ext>
                  </a:extLst>
                </a:gridCol>
                <a:gridCol w="3484070">
                  <a:extLst>
                    <a:ext uri="{9D8B030D-6E8A-4147-A177-3AD203B41FA5}">
                      <a16:colId xmlns:a16="http://schemas.microsoft.com/office/drawing/2014/main" val="63024744"/>
                    </a:ext>
                  </a:extLst>
                </a:gridCol>
                <a:gridCol w="1205097">
                  <a:extLst>
                    <a:ext uri="{9D8B030D-6E8A-4147-A177-3AD203B41FA5}">
                      <a16:colId xmlns:a16="http://schemas.microsoft.com/office/drawing/2014/main" val="1337892764"/>
                    </a:ext>
                  </a:extLst>
                </a:gridCol>
                <a:gridCol w="316889">
                  <a:extLst>
                    <a:ext uri="{9D8B030D-6E8A-4147-A177-3AD203B41FA5}">
                      <a16:colId xmlns:a16="http://schemas.microsoft.com/office/drawing/2014/main" val="577154160"/>
                    </a:ext>
                  </a:extLst>
                </a:gridCol>
                <a:gridCol w="316889">
                  <a:extLst>
                    <a:ext uri="{9D8B030D-6E8A-4147-A177-3AD203B41FA5}">
                      <a16:colId xmlns:a16="http://schemas.microsoft.com/office/drawing/2014/main" val="160894220"/>
                    </a:ext>
                  </a:extLst>
                </a:gridCol>
                <a:gridCol w="316889">
                  <a:extLst>
                    <a:ext uri="{9D8B030D-6E8A-4147-A177-3AD203B41FA5}">
                      <a16:colId xmlns:a16="http://schemas.microsoft.com/office/drawing/2014/main" val="3176790872"/>
                    </a:ext>
                  </a:extLst>
                </a:gridCol>
                <a:gridCol w="316889">
                  <a:extLst>
                    <a:ext uri="{9D8B030D-6E8A-4147-A177-3AD203B41FA5}">
                      <a16:colId xmlns:a16="http://schemas.microsoft.com/office/drawing/2014/main" val="1320678008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3517782407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4058184740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333441254"/>
                    </a:ext>
                  </a:extLst>
                </a:gridCol>
                <a:gridCol w="294680">
                  <a:extLst>
                    <a:ext uri="{9D8B030D-6E8A-4147-A177-3AD203B41FA5}">
                      <a16:colId xmlns:a16="http://schemas.microsoft.com/office/drawing/2014/main" val="431285223"/>
                    </a:ext>
                  </a:extLst>
                </a:gridCol>
              </a:tblGrid>
              <a:tr h="198480">
                <a:tc gridSpan="1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Obiectivul 1. Fortificarea capacităților de management și administrare judiciară în Judecătoria Ungheni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755663"/>
                  </a:ext>
                </a:extLst>
              </a:tr>
              <a:tr h="199462">
                <a:tc rowSpan="7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Managementul calității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926" marR="479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Perioada de realizare a acțiunii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954443"/>
                  </a:ext>
                </a:extLst>
              </a:tr>
              <a:tr h="7098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Acțiuni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2022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2023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C9C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716999"/>
                  </a:ext>
                </a:extLst>
              </a:tr>
              <a:tr h="632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1.1.</a:t>
                      </a:r>
                      <a:r>
                        <a:rPr lang="ro-RO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Familiarizarea judecătorilor și a personalului instanței cu privire la Cadrul Internațional de Excelență Judecătorească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9996078"/>
                  </a:ext>
                </a:extLst>
              </a:tr>
              <a:tr h="632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1.2.</a:t>
                      </a:r>
                      <a:r>
                        <a:rPr lang="ro-RO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Auto-evaluarea anuală a nivelului de satisfacție a judecătorilor și personalului judecătoriei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T4</a:t>
                      </a: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234956"/>
                  </a:ext>
                </a:extLst>
              </a:tr>
              <a:tr h="4153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1.3.</a:t>
                      </a:r>
                      <a:r>
                        <a:rPr lang="ro-RO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Evaluarea nivelului de satisfacţie a justiţiabililor cu activitatea Judecătoriei Ungheni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T4</a:t>
                      </a: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654516"/>
                  </a:ext>
                </a:extLst>
              </a:tr>
              <a:tr h="632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1.4.</a:t>
                      </a:r>
                      <a:r>
                        <a:rPr lang="ro-RO" sz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Elaborarea unui Plan de dezvoltare strategică a Judecătoriei Ungheni pentru anii 2022-2027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586384"/>
                  </a:ext>
                </a:extLst>
              </a:tr>
              <a:tr h="4153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1.5. </a:t>
                      </a:r>
                      <a:r>
                        <a:rPr lang="ro-RO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Sporirea coeziunii dintre angajații instanței prin activități de team building 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T2</a:t>
                      </a: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26" marR="479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673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7078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B2AC1C-040E-DFA8-C7D7-0949B60C05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B2C6E5-FD71-0348-98A6-18EEFEEC5C35}" type="datetime1">
              <a:rPr lang="en-US" smtClean="0"/>
              <a:t>1/25/2024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AAF3E1-90E7-946F-062B-B53B3589B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77BFEAA-0E6F-0101-D05F-EC0B1F6831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6448963"/>
              </p:ext>
            </p:extLst>
          </p:nvPr>
        </p:nvGraphicFramePr>
        <p:xfrm>
          <a:off x="350044" y="464346"/>
          <a:ext cx="8472490" cy="4357645"/>
        </p:xfrm>
        <a:graphic>
          <a:graphicData uri="http://schemas.openxmlformats.org/drawingml/2006/table">
            <a:tbl>
              <a:tblPr firstRow="1" firstCol="1" bandRow="1"/>
              <a:tblGrid>
                <a:gridCol w="1471612">
                  <a:extLst>
                    <a:ext uri="{9D8B030D-6E8A-4147-A177-3AD203B41FA5}">
                      <a16:colId xmlns:a16="http://schemas.microsoft.com/office/drawing/2014/main" val="1442512425"/>
                    </a:ext>
                  </a:extLst>
                </a:gridCol>
                <a:gridCol w="3250407">
                  <a:extLst>
                    <a:ext uri="{9D8B030D-6E8A-4147-A177-3AD203B41FA5}">
                      <a16:colId xmlns:a16="http://schemas.microsoft.com/office/drawing/2014/main" val="1601232587"/>
                    </a:ext>
                  </a:extLst>
                </a:gridCol>
                <a:gridCol w="1278731">
                  <a:extLst>
                    <a:ext uri="{9D8B030D-6E8A-4147-A177-3AD203B41FA5}">
                      <a16:colId xmlns:a16="http://schemas.microsoft.com/office/drawing/2014/main" val="1288479337"/>
                    </a:ext>
                  </a:extLst>
                </a:gridCol>
                <a:gridCol w="321469">
                  <a:extLst>
                    <a:ext uri="{9D8B030D-6E8A-4147-A177-3AD203B41FA5}">
                      <a16:colId xmlns:a16="http://schemas.microsoft.com/office/drawing/2014/main" val="952850201"/>
                    </a:ext>
                  </a:extLst>
                </a:gridCol>
                <a:gridCol w="321469">
                  <a:extLst>
                    <a:ext uri="{9D8B030D-6E8A-4147-A177-3AD203B41FA5}">
                      <a16:colId xmlns:a16="http://schemas.microsoft.com/office/drawing/2014/main" val="1713952833"/>
                    </a:ext>
                  </a:extLst>
                </a:gridCol>
                <a:gridCol w="321469">
                  <a:extLst>
                    <a:ext uri="{9D8B030D-6E8A-4147-A177-3AD203B41FA5}">
                      <a16:colId xmlns:a16="http://schemas.microsoft.com/office/drawing/2014/main" val="3229344513"/>
                    </a:ext>
                  </a:extLst>
                </a:gridCol>
                <a:gridCol w="321469">
                  <a:extLst>
                    <a:ext uri="{9D8B030D-6E8A-4147-A177-3AD203B41FA5}">
                      <a16:colId xmlns:a16="http://schemas.microsoft.com/office/drawing/2014/main" val="3494486039"/>
                    </a:ext>
                  </a:extLst>
                </a:gridCol>
                <a:gridCol w="296466">
                  <a:extLst>
                    <a:ext uri="{9D8B030D-6E8A-4147-A177-3AD203B41FA5}">
                      <a16:colId xmlns:a16="http://schemas.microsoft.com/office/drawing/2014/main" val="1195836455"/>
                    </a:ext>
                  </a:extLst>
                </a:gridCol>
                <a:gridCol w="296466">
                  <a:extLst>
                    <a:ext uri="{9D8B030D-6E8A-4147-A177-3AD203B41FA5}">
                      <a16:colId xmlns:a16="http://schemas.microsoft.com/office/drawing/2014/main" val="2299340172"/>
                    </a:ext>
                  </a:extLst>
                </a:gridCol>
                <a:gridCol w="296466">
                  <a:extLst>
                    <a:ext uri="{9D8B030D-6E8A-4147-A177-3AD203B41FA5}">
                      <a16:colId xmlns:a16="http://schemas.microsoft.com/office/drawing/2014/main" val="3781356810"/>
                    </a:ext>
                  </a:extLst>
                </a:gridCol>
                <a:gridCol w="296466">
                  <a:extLst>
                    <a:ext uri="{9D8B030D-6E8A-4147-A177-3AD203B41FA5}">
                      <a16:colId xmlns:a16="http://schemas.microsoft.com/office/drawing/2014/main" val="2839825528"/>
                    </a:ext>
                  </a:extLst>
                </a:gridCol>
              </a:tblGrid>
              <a:tr h="331174">
                <a:tc gridSpan="1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Obiectivul 2. Creșterea performanței Judecătoriei Ungheni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0650989"/>
                  </a:ext>
                </a:extLst>
              </a:tr>
              <a:tr h="73501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Managementul performanței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2.1.</a:t>
                      </a:r>
                      <a:r>
                        <a:rPr lang="ro-R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Introducerea mecanismelor de monitorizare a indicatorilor de performanță a Judecătoriei Ungheni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T1</a:t>
                      </a: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520269"/>
                  </a:ext>
                </a:extLst>
              </a:tr>
              <a:tr h="7350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2.2. </a:t>
                      </a:r>
                      <a:r>
                        <a:rPr lang="ro-R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Identificarea necesităților de ordin administrativ și legal pentru a eficientiza și fluidiza volumul de lucru al instanței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o-R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o-R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908223"/>
                  </a:ext>
                </a:extLst>
              </a:tr>
              <a:tr h="331174">
                <a:tc gridSpan="1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Obiectivul 3. Îmbunătățirea coordonării și a cooperării între Judecătoria Ungheni și reprezentanții comunității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129276"/>
                  </a:ext>
                </a:extLst>
              </a:tr>
              <a:tr h="1238505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Implicarea comunității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3.1. </a:t>
                      </a:r>
                      <a:r>
                        <a:rPr lang="ro-R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Constituirea unei platforme de comunicare cu grupurile profesionale, autoritățile publice locale, mass-media și societatea civilă din circumscripția Judecătoriei Ungheni și realizarea întrunirilor periodice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o-R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T1</a:t>
                      </a:r>
                      <a:r>
                        <a:rPr lang="ro-R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T2</a:t>
                      </a: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472825"/>
                  </a:ext>
                </a:extLst>
              </a:tr>
              <a:tr h="986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3.2. </a:t>
                      </a:r>
                      <a:r>
                        <a:rPr lang="ro-R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Crearea unui</a:t>
                      </a:r>
                      <a:r>
                        <a:rPr lang="ro-RO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o-R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meniu electronic pe pagina web a instanței pentru a recepționa sugestii și propuneri cu referire la activitatea instanței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o-R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T1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349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8481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41D22F-EA60-1FB8-D967-FD046CA205C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B2C6E5-FD71-0348-98A6-18EEFEEC5C35}" type="datetime1">
              <a:rPr lang="en-US" smtClean="0"/>
              <a:t>1/25/2024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5AA36D-A2FE-C1CD-79E6-6ACE9C05A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1EAE9DD-82C6-F0F6-D1A2-60C1A28955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4995366"/>
              </p:ext>
            </p:extLst>
          </p:nvPr>
        </p:nvGraphicFramePr>
        <p:xfrm>
          <a:off x="342900" y="407195"/>
          <a:ext cx="8436772" cy="4437445"/>
        </p:xfrm>
        <a:graphic>
          <a:graphicData uri="http://schemas.openxmlformats.org/drawingml/2006/table">
            <a:tbl>
              <a:tblPr firstRow="1" firstCol="1" bandRow="1"/>
              <a:tblGrid>
                <a:gridCol w="1585913">
                  <a:extLst>
                    <a:ext uri="{9D8B030D-6E8A-4147-A177-3AD203B41FA5}">
                      <a16:colId xmlns:a16="http://schemas.microsoft.com/office/drawing/2014/main" val="671163992"/>
                    </a:ext>
                  </a:extLst>
                </a:gridCol>
                <a:gridCol w="3157537">
                  <a:extLst>
                    <a:ext uri="{9D8B030D-6E8A-4147-A177-3AD203B41FA5}">
                      <a16:colId xmlns:a16="http://schemas.microsoft.com/office/drawing/2014/main" val="3037841212"/>
                    </a:ext>
                  </a:extLst>
                </a:gridCol>
                <a:gridCol w="1193006">
                  <a:extLst>
                    <a:ext uri="{9D8B030D-6E8A-4147-A177-3AD203B41FA5}">
                      <a16:colId xmlns:a16="http://schemas.microsoft.com/office/drawing/2014/main" val="3774369335"/>
                    </a:ext>
                  </a:extLst>
                </a:gridCol>
                <a:gridCol w="303610">
                  <a:extLst>
                    <a:ext uri="{9D8B030D-6E8A-4147-A177-3AD203B41FA5}">
                      <a16:colId xmlns:a16="http://schemas.microsoft.com/office/drawing/2014/main" val="2305069241"/>
                    </a:ext>
                  </a:extLst>
                </a:gridCol>
                <a:gridCol w="303610">
                  <a:extLst>
                    <a:ext uri="{9D8B030D-6E8A-4147-A177-3AD203B41FA5}">
                      <a16:colId xmlns:a16="http://schemas.microsoft.com/office/drawing/2014/main" val="3160605920"/>
                    </a:ext>
                  </a:extLst>
                </a:gridCol>
                <a:gridCol w="303610">
                  <a:extLst>
                    <a:ext uri="{9D8B030D-6E8A-4147-A177-3AD203B41FA5}">
                      <a16:colId xmlns:a16="http://schemas.microsoft.com/office/drawing/2014/main" val="729319538"/>
                    </a:ext>
                  </a:extLst>
                </a:gridCol>
                <a:gridCol w="303610">
                  <a:extLst>
                    <a:ext uri="{9D8B030D-6E8A-4147-A177-3AD203B41FA5}">
                      <a16:colId xmlns:a16="http://schemas.microsoft.com/office/drawing/2014/main" val="1835311647"/>
                    </a:ext>
                  </a:extLst>
                </a:gridCol>
                <a:gridCol w="321469">
                  <a:extLst>
                    <a:ext uri="{9D8B030D-6E8A-4147-A177-3AD203B41FA5}">
                      <a16:colId xmlns:a16="http://schemas.microsoft.com/office/drawing/2014/main" val="3668984157"/>
                    </a:ext>
                  </a:extLst>
                </a:gridCol>
                <a:gridCol w="321469">
                  <a:extLst>
                    <a:ext uri="{9D8B030D-6E8A-4147-A177-3AD203B41FA5}">
                      <a16:colId xmlns:a16="http://schemas.microsoft.com/office/drawing/2014/main" val="1760538360"/>
                    </a:ext>
                  </a:extLst>
                </a:gridCol>
                <a:gridCol w="321469">
                  <a:extLst>
                    <a:ext uri="{9D8B030D-6E8A-4147-A177-3AD203B41FA5}">
                      <a16:colId xmlns:a16="http://schemas.microsoft.com/office/drawing/2014/main" val="2749529893"/>
                    </a:ext>
                  </a:extLst>
                </a:gridCol>
                <a:gridCol w="321469">
                  <a:extLst>
                    <a:ext uri="{9D8B030D-6E8A-4147-A177-3AD203B41FA5}">
                      <a16:colId xmlns:a16="http://schemas.microsoft.com/office/drawing/2014/main" val="1395135476"/>
                    </a:ext>
                  </a:extLst>
                </a:gridCol>
              </a:tblGrid>
              <a:tr h="537146">
                <a:tc gridSpan="1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Obiectivul 4. Creșterea accesului publicului la informația despre activitatea judecătoriei</a:t>
                      </a:r>
                      <a:endParaRPr lang="en-US" sz="12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448182"/>
                  </a:ext>
                </a:extLst>
              </a:tr>
              <a:tr h="1121051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Accesul public la informații</a:t>
                      </a:r>
                      <a:endParaRPr lang="en-US" sz="12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Acțiunea 4.1. </a:t>
                      </a:r>
                      <a:r>
                        <a:rPr lang="ro-RO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Elaborarea și publicarea materialelor informative cu privire la serviciile oferite de către judecătorie </a:t>
                      </a:r>
                      <a:endParaRPr lang="en-US" sz="12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 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T1</a:t>
                      </a: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T2</a:t>
                      </a: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T</a:t>
                      </a:r>
                      <a:r>
                        <a:rPr lang="ro-RO" sz="1200" dirty="0"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3</a:t>
                      </a:r>
                      <a:endParaRPr lang="en-US" sz="12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462998"/>
                  </a:ext>
                </a:extLst>
              </a:tr>
              <a:tr h="1121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Acțiunea 4.2. </a:t>
                      </a:r>
                      <a:r>
                        <a:rPr lang="ro-RO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Dezvoltarea unei relații constructive cu mass-media prin colaborare continuă </a:t>
                      </a:r>
                      <a:endParaRPr lang="en-US" sz="12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dirty="0"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 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T1</a:t>
                      </a: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T2</a:t>
                      </a: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T</a:t>
                      </a:r>
                      <a:r>
                        <a:rPr kumimoji="0" lang="ro-RO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9028157"/>
                  </a:ext>
                </a:extLst>
              </a:tr>
              <a:tr h="5371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Acțiunea 4.3</a:t>
                      </a:r>
                      <a:r>
                        <a:rPr lang="ro-RO" sz="1200" dirty="0"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. Facilitarea accesului justițiabililor la informația despre dosare</a:t>
                      </a:r>
                      <a:endParaRPr lang="en-US" sz="12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610319"/>
                  </a:ext>
                </a:extLst>
              </a:tr>
              <a:tr h="11210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Acțiunea 4.4. </a:t>
                      </a:r>
                      <a:r>
                        <a:rPr lang="ro-RO" sz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Elaborarea și postarea pe pagina web a instanței a modelelor tipizate de acte procesuale, imprimarea acestora și oferirea cetățenilor </a:t>
                      </a:r>
                      <a:endParaRPr lang="en-US" sz="12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dirty="0"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 </a:t>
                      </a:r>
                      <a:r>
                        <a:rPr lang="en-US" sz="1200" dirty="0"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T1</a:t>
                      </a: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  <a:latin typeface="Arial"/>
                          <a:ea typeface="Times New Roman" panose="02020603050405020304" pitchFamily="18" charset="0"/>
                          <a:cs typeface="Times New Roman"/>
                        </a:rPr>
                        <a:t>T2</a:t>
                      </a: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403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3508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EB7E63-9AE9-403D-04C0-56C09C0DAF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B2C6E5-FD71-0348-98A6-18EEFEEC5C35}" type="datetime1">
              <a:rPr lang="en-US" smtClean="0"/>
              <a:t>1/25/2024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E4A551-4EA7-7AE6-0C64-5B86BCCE4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9D765B7-56AC-80AF-884E-F00646FECF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7972354"/>
              </p:ext>
            </p:extLst>
          </p:nvPr>
        </p:nvGraphicFramePr>
        <p:xfrm>
          <a:off x="307181" y="330606"/>
          <a:ext cx="8536784" cy="4780155"/>
        </p:xfrm>
        <a:graphic>
          <a:graphicData uri="http://schemas.openxmlformats.org/drawingml/2006/table">
            <a:tbl>
              <a:tblPr firstRow="1" firstCol="1" bandRow="1"/>
              <a:tblGrid>
                <a:gridCol w="1736842">
                  <a:extLst>
                    <a:ext uri="{9D8B030D-6E8A-4147-A177-3AD203B41FA5}">
                      <a16:colId xmlns:a16="http://schemas.microsoft.com/office/drawing/2014/main" val="242311471"/>
                    </a:ext>
                  </a:extLst>
                </a:gridCol>
                <a:gridCol w="2999020">
                  <a:extLst>
                    <a:ext uri="{9D8B030D-6E8A-4147-A177-3AD203B41FA5}">
                      <a16:colId xmlns:a16="http://schemas.microsoft.com/office/drawing/2014/main" val="2221469433"/>
                    </a:ext>
                  </a:extLst>
                </a:gridCol>
                <a:gridCol w="1172278">
                  <a:extLst>
                    <a:ext uri="{9D8B030D-6E8A-4147-A177-3AD203B41FA5}">
                      <a16:colId xmlns:a16="http://schemas.microsoft.com/office/drawing/2014/main" val="1315344464"/>
                    </a:ext>
                  </a:extLst>
                </a:gridCol>
                <a:gridCol w="332626">
                  <a:extLst>
                    <a:ext uri="{9D8B030D-6E8A-4147-A177-3AD203B41FA5}">
                      <a16:colId xmlns:a16="http://schemas.microsoft.com/office/drawing/2014/main" val="1073879489"/>
                    </a:ext>
                  </a:extLst>
                </a:gridCol>
                <a:gridCol w="332626">
                  <a:extLst>
                    <a:ext uri="{9D8B030D-6E8A-4147-A177-3AD203B41FA5}">
                      <a16:colId xmlns:a16="http://schemas.microsoft.com/office/drawing/2014/main" val="2294060470"/>
                    </a:ext>
                  </a:extLst>
                </a:gridCol>
                <a:gridCol w="332626">
                  <a:extLst>
                    <a:ext uri="{9D8B030D-6E8A-4147-A177-3AD203B41FA5}">
                      <a16:colId xmlns:a16="http://schemas.microsoft.com/office/drawing/2014/main" val="754318561"/>
                    </a:ext>
                  </a:extLst>
                </a:gridCol>
                <a:gridCol w="332626">
                  <a:extLst>
                    <a:ext uri="{9D8B030D-6E8A-4147-A177-3AD203B41FA5}">
                      <a16:colId xmlns:a16="http://schemas.microsoft.com/office/drawing/2014/main" val="2308608948"/>
                    </a:ext>
                  </a:extLst>
                </a:gridCol>
                <a:gridCol w="324535">
                  <a:extLst>
                    <a:ext uri="{9D8B030D-6E8A-4147-A177-3AD203B41FA5}">
                      <a16:colId xmlns:a16="http://schemas.microsoft.com/office/drawing/2014/main" val="2757541930"/>
                    </a:ext>
                  </a:extLst>
                </a:gridCol>
                <a:gridCol w="324535">
                  <a:extLst>
                    <a:ext uri="{9D8B030D-6E8A-4147-A177-3AD203B41FA5}">
                      <a16:colId xmlns:a16="http://schemas.microsoft.com/office/drawing/2014/main" val="2610391632"/>
                    </a:ext>
                  </a:extLst>
                </a:gridCol>
                <a:gridCol w="324535">
                  <a:extLst>
                    <a:ext uri="{9D8B030D-6E8A-4147-A177-3AD203B41FA5}">
                      <a16:colId xmlns:a16="http://schemas.microsoft.com/office/drawing/2014/main" val="310273831"/>
                    </a:ext>
                  </a:extLst>
                </a:gridCol>
                <a:gridCol w="324535">
                  <a:extLst>
                    <a:ext uri="{9D8B030D-6E8A-4147-A177-3AD203B41FA5}">
                      <a16:colId xmlns:a16="http://schemas.microsoft.com/office/drawing/2014/main" val="1197457237"/>
                    </a:ext>
                  </a:extLst>
                </a:gridCol>
              </a:tblGrid>
              <a:tr h="396643">
                <a:tc gridSpan="1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Obiectivul 5. Fortificarea capacității instanței de a comunica și contribui la educarea juridică a populației, inclusiv a grupurilor care au acces limitat la informații</a:t>
                      </a:r>
                      <a:endParaRPr lang="en-US" sz="1200" dirty="0"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165359"/>
                  </a:ext>
                </a:extLst>
              </a:tr>
              <a:tr h="603262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Comunicarea cu publicul larg și educația juridică a cetățenilor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5.1.</a:t>
                      </a:r>
                      <a:r>
                        <a:rPr lang="ro-RO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Educația juridică a justițiabililor prin oferirea consultațiilor tematice la solicitare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T1</a:t>
                      </a: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T2</a:t>
                      </a: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880650"/>
                  </a:ext>
                </a:extLst>
              </a:tr>
              <a:tr h="5390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5.2. </a:t>
                      </a:r>
                      <a:r>
                        <a:rPr lang="ro-RO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Informarea societății juvenile despre activitatea si serviciile publice prestate de Judecătoria Ungheni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T1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738868"/>
                  </a:ext>
                </a:extLst>
              </a:tr>
              <a:tr h="5390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5.3. </a:t>
                      </a:r>
                      <a:r>
                        <a:rPr lang="ro-RO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Creșterea încrederii populației în actul de justiție prin informarea publicului larg despre activitatea instanței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o-R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T1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T2</a:t>
                      </a: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290587"/>
                  </a:ext>
                </a:extLst>
              </a:tr>
              <a:tr h="190024">
                <a:tc gridSpan="1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Obiectivul 6. Creșterea accesului judecătorilor și personalului judecătoriei la oportunități de dezvoltare profesională</a:t>
                      </a:r>
                      <a:endParaRPr lang="en-US" sz="1200" dirty="0"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624171"/>
                  </a:ext>
                </a:extLst>
              </a:tr>
              <a:tr h="809881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Dezvoltarea profesională continuă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6.1. </a:t>
                      </a:r>
                      <a:r>
                        <a:rPr lang="ro-RO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Dezvoltarea capacității instanței de a se autoinstrui cu privire la funcționalitățile Sistemului informațional judiciar (SIJ)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231743"/>
                  </a:ext>
                </a:extLst>
              </a:tr>
              <a:tr h="5390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6.2. </a:t>
                      </a:r>
                      <a:r>
                        <a:rPr lang="ro-RO" sz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Capacitarea angajaților judecătoriei în comunicarea cu toate categoriile de beneficiari și parteneri 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45869"/>
                  </a:ext>
                </a:extLst>
              </a:tr>
              <a:tr h="8103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6.3. </a:t>
                      </a:r>
                      <a:r>
                        <a:rPr lang="ro-R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Dezvoltarea și implementarea unui instrument de evaluare a necesităților de instruire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4633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2805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4F9839-B33D-4381-1799-542B8AEC61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B2C6E5-FD71-0348-98A6-18EEFEEC5C35}" type="datetime1">
              <a:rPr lang="en-US" smtClean="0"/>
              <a:t>1/25/2024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2B345D-6526-94C2-EAF1-937510AFD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3FA1F74-332C-A9AE-71E1-E236FBB947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4562859"/>
              </p:ext>
            </p:extLst>
          </p:nvPr>
        </p:nvGraphicFramePr>
        <p:xfrm>
          <a:off x="258961" y="408791"/>
          <a:ext cx="8626080" cy="4503226"/>
        </p:xfrm>
        <a:graphic>
          <a:graphicData uri="http://schemas.openxmlformats.org/drawingml/2006/table">
            <a:tbl>
              <a:tblPr firstRow="1" firstCol="1" bandRow="1"/>
              <a:tblGrid>
                <a:gridCol w="1647191">
                  <a:extLst>
                    <a:ext uri="{9D8B030D-6E8A-4147-A177-3AD203B41FA5}">
                      <a16:colId xmlns:a16="http://schemas.microsoft.com/office/drawing/2014/main" val="1079186320"/>
                    </a:ext>
                  </a:extLst>
                </a:gridCol>
                <a:gridCol w="3164340">
                  <a:extLst>
                    <a:ext uri="{9D8B030D-6E8A-4147-A177-3AD203B41FA5}">
                      <a16:colId xmlns:a16="http://schemas.microsoft.com/office/drawing/2014/main" val="2067327034"/>
                    </a:ext>
                  </a:extLst>
                </a:gridCol>
                <a:gridCol w="1271517">
                  <a:extLst>
                    <a:ext uri="{9D8B030D-6E8A-4147-A177-3AD203B41FA5}">
                      <a16:colId xmlns:a16="http://schemas.microsoft.com/office/drawing/2014/main" val="618935237"/>
                    </a:ext>
                  </a:extLst>
                </a:gridCol>
                <a:gridCol w="328716">
                  <a:extLst>
                    <a:ext uri="{9D8B030D-6E8A-4147-A177-3AD203B41FA5}">
                      <a16:colId xmlns:a16="http://schemas.microsoft.com/office/drawing/2014/main" val="358269586"/>
                    </a:ext>
                  </a:extLst>
                </a:gridCol>
                <a:gridCol w="328716">
                  <a:extLst>
                    <a:ext uri="{9D8B030D-6E8A-4147-A177-3AD203B41FA5}">
                      <a16:colId xmlns:a16="http://schemas.microsoft.com/office/drawing/2014/main" val="2294520892"/>
                    </a:ext>
                  </a:extLst>
                </a:gridCol>
                <a:gridCol w="328716">
                  <a:extLst>
                    <a:ext uri="{9D8B030D-6E8A-4147-A177-3AD203B41FA5}">
                      <a16:colId xmlns:a16="http://schemas.microsoft.com/office/drawing/2014/main" val="1638650329"/>
                    </a:ext>
                  </a:extLst>
                </a:gridCol>
                <a:gridCol w="328716">
                  <a:extLst>
                    <a:ext uri="{9D8B030D-6E8A-4147-A177-3AD203B41FA5}">
                      <a16:colId xmlns:a16="http://schemas.microsoft.com/office/drawing/2014/main" val="3479236404"/>
                    </a:ext>
                  </a:extLst>
                </a:gridCol>
                <a:gridCol w="307042">
                  <a:extLst>
                    <a:ext uri="{9D8B030D-6E8A-4147-A177-3AD203B41FA5}">
                      <a16:colId xmlns:a16="http://schemas.microsoft.com/office/drawing/2014/main" val="2627364524"/>
                    </a:ext>
                  </a:extLst>
                </a:gridCol>
                <a:gridCol w="307042">
                  <a:extLst>
                    <a:ext uri="{9D8B030D-6E8A-4147-A177-3AD203B41FA5}">
                      <a16:colId xmlns:a16="http://schemas.microsoft.com/office/drawing/2014/main" val="2464566395"/>
                    </a:ext>
                  </a:extLst>
                </a:gridCol>
                <a:gridCol w="307042">
                  <a:extLst>
                    <a:ext uri="{9D8B030D-6E8A-4147-A177-3AD203B41FA5}">
                      <a16:colId xmlns:a16="http://schemas.microsoft.com/office/drawing/2014/main" val="119683800"/>
                    </a:ext>
                  </a:extLst>
                </a:gridCol>
                <a:gridCol w="307042">
                  <a:extLst>
                    <a:ext uri="{9D8B030D-6E8A-4147-A177-3AD203B41FA5}">
                      <a16:colId xmlns:a16="http://schemas.microsoft.com/office/drawing/2014/main" val="3339238163"/>
                    </a:ext>
                  </a:extLst>
                </a:gridCol>
              </a:tblGrid>
              <a:tr h="193138">
                <a:tc gridSpan="1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Obiectivul 7: Îmbunătățirea capacității Judecătoriei Ungheni de a oferi cetățenilor servicii online de acces la justiție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1240596"/>
                  </a:ext>
                </a:extLst>
              </a:tr>
              <a:tr h="822957">
                <a:tc rowSpan="6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Servicii online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7.1.</a:t>
                      </a:r>
                      <a:r>
                        <a:rPr lang="ro-RO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Implementarea soluțiilor de videoconferință pentru organizarea ședințelor de judecată de la distanță 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T2</a:t>
                      </a: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3020777"/>
                  </a:ext>
                </a:extLst>
              </a:tr>
              <a:tr h="8229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7.2</a:t>
                      </a:r>
                      <a:r>
                        <a:rPr lang="ro-RO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Identificarea și raportarea necesităților de îmbunătățire a funcționalităților Sistemului informațional judiciar 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682390"/>
                  </a:ext>
                </a:extLst>
              </a:tr>
              <a:tr h="4030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7.3. </a:t>
                      </a:r>
                      <a:r>
                        <a:rPr lang="ro-RO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Digitalizarea arhivei Judecătoriei Ungheni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solidFill>
                          <a:srgbClr val="FF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4639286"/>
                  </a:ext>
                </a:extLst>
              </a:tr>
              <a:tr h="82295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7.4.</a:t>
                      </a:r>
                      <a:r>
                        <a:rPr lang="ro-RO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Extinderea utilizării aplicației e-Dosar judiciar în circumscripția Judecătoriei Ungheni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T1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0407"/>
                  </a:ext>
                </a:extLst>
              </a:tr>
              <a:tr h="78791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7.5.</a:t>
                      </a:r>
                      <a:r>
                        <a:rPr lang="ro-RO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Dotarea Judecătoriei Ungheni cu un soft de transcriere a vocii în text „voice to text</a:t>
                      </a:r>
                      <a:r>
                        <a:rPr lang="en-US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”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101645"/>
                  </a:ext>
                </a:extLst>
              </a:tr>
              <a:tr h="4030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7.6. </a:t>
                      </a:r>
                      <a:r>
                        <a:rPr lang="ro-RO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Dotarea judecătoriei cu echipamente pentru traducere simultană 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324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187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C5B3EC-C7EE-DB29-4873-49AEB977B08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B2C6E5-FD71-0348-98A6-18EEFEEC5C35}" type="datetime1">
              <a:rPr lang="en-US" smtClean="0"/>
              <a:t>1/25/2024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86F6E8-A6EE-53C6-5C7D-0834C4B4C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B6394E7-1861-B4B6-360D-850E7C799D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8608137"/>
              </p:ext>
            </p:extLst>
          </p:nvPr>
        </p:nvGraphicFramePr>
        <p:xfrm>
          <a:off x="371477" y="2152492"/>
          <a:ext cx="8509235" cy="1390808"/>
        </p:xfrm>
        <a:graphic>
          <a:graphicData uri="http://schemas.openxmlformats.org/drawingml/2006/table">
            <a:tbl>
              <a:tblPr firstRow="1" firstCol="1" bandRow="1"/>
              <a:tblGrid>
                <a:gridCol w="1623703">
                  <a:extLst>
                    <a:ext uri="{9D8B030D-6E8A-4147-A177-3AD203B41FA5}">
                      <a16:colId xmlns:a16="http://schemas.microsoft.com/office/drawing/2014/main" val="2183750237"/>
                    </a:ext>
                  </a:extLst>
                </a:gridCol>
                <a:gridCol w="3124727">
                  <a:extLst>
                    <a:ext uri="{9D8B030D-6E8A-4147-A177-3AD203B41FA5}">
                      <a16:colId xmlns:a16="http://schemas.microsoft.com/office/drawing/2014/main" val="2304789226"/>
                    </a:ext>
                  </a:extLst>
                </a:gridCol>
                <a:gridCol w="1248447">
                  <a:extLst>
                    <a:ext uri="{9D8B030D-6E8A-4147-A177-3AD203B41FA5}">
                      <a16:colId xmlns:a16="http://schemas.microsoft.com/office/drawing/2014/main" val="278099886"/>
                    </a:ext>
                  </a:extLst>
                </a:gridCol>
                <a:gridCol w="324741">
                  <a:extLst>
                    <a:ext uri="{9D8B030D-6E8A-4147-A177-3AD203B41FA5}">
                      <a16:colId xmlns:a16="http://schemas.microsoft.com/office/drawing/2014/main" val="1678641985"/>
                    </a:ext>
                  </a:extLst>
                </a:gridCol>
                <a:gridCol w="324741">
                  <a:extLst>
                    <a:ext uri="{9D8B030D-6E8A-4147-A177-3AD203B41FA5}">
                      <a16:colId xmlns:a16="http://schemas.microsoft.com/office/drawing/2014/main" val="2697908437"/>
                    </a:ext>
                  </a:extLst>
                </a:gridCol>
                <a:gridCol w="324741">
                  <a:extLst>
                    <a:ext uri="{9D8B030D-6E8A-4147-A177-3AD203B41FA5}">
                      <a16:colId xmlns:a16="http://schemas.microsoft.com/office/drawing/2014/main" val="1966070775"/>
                    </a:ext>
                  </a:extLst>
                </a:gridCol>
                <a:gridCol w="324741">
                  <a:extLst>
                    <a:ext uri="{9D8B030D-6E8A-4147-A177-3AD203B41FA5}">
                      <a16:colId xmlns:a16="http://schemas.microsoft.com/office/drawing/2014/main" val="3425788591"/>
                    </a:ext>
                  </a:extLst>
                </a:gridCol>
                <a:gridCol w="304118">
                  <a:extLst>
                    <a:ext uri="{9D8B030D-6E8A-4147-A177-3AD203B41FA5}">
                      <a16:colId xmlns:a16="http://schemas.microsoft.com/office/drawing/2014/main" val="1830632716"/>
                    </a:ext>
                  </a:extLst>
                </a:gridCol>
                <a:gridCol w="303092">
                  <a:extLst>
                    <a:ext uri="{9D8B030D-6E8A-4147-A177-3AD203B41FA5}">
                      <a16:colId xmlns:a16="http://schemas.microsoft.com/office/drawing/2014/main" val="1910302368"/>
                    </a:ext>
                  </a:extLst>
                </a:gridCol>
                <a:gridCol w="303092">
                  <a:extLst>
                    <a:ext uri="{9D8B030D-6E8A-4147-A177-3AD203B41FA5}">
                      <a16:colId xmlns:a16="http://schemas.microsoft.com/office/drawing/2014/main" val="2194155281"/>
                    </a:ext>
                  </a:extLst>
                </a:gridCol>
                <a:gridCol w="303092">
                  <a:extLst>
                    <a:ext uri="{9D8B030D-6E8A-4147-A177-3AD203B41FA5}">
                      <a16:colId xmlns:a16="http://schemas.microsoft.com/office/drawing/2014/main" val="2745799441"/>
                    </a:ext>
                  </a:extLst>
                </a:gridCol>
              </a:tblGrid>
              <a:tr h="450489">
                <a:tc gridSpan="11"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Obiectivul 8: Asigurarea accesului facil al justițiabililor, inclusiv al grupurilor vulnerabile, la sediul Judecătoriei Ungheni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984" marR="59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5863530"/>
                  </a:ext>
                </a:extLst>
              </a:tr>
              <a:tr h="94031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Managementul infrastructurii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984" marR="59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8.1.</a:t>
                      </a:r>
                      <a:r>
                        <a:rPr lang="ro-R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Îmbunătățirea accesibilității Judecătoriei Ungheni pentru persoane cu nevoi speciale și grupurile vulnerabile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984" marR="59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984" marR="59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984" marR="59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984" marR="59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984" marR="59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984" marR="59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T1</a:t>
                      </a:r>
                    </a:p>
                  </a:txBody>
                  <a:tcPr marL="59984" marR="59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984" marR="59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984" marR="59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9984" marR="599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00589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305AF54-CE85-300E-1C50-106E804BA8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263237"/>
              </p:ext>
            </p:extLst>
          </p:nvPr>
        </p:nvGraphicFramePr>
        <p:xfrm>
          <a:off x="371477" y="1449230"/>
          <a:ext cx="8508207" cy="710406"/>
        </p:xfrm>
        <a:graphic>
          <a:graphicData uri="http://schemas.openxmlformats.org/drawingml/2006/table">
            <a:tbl>
              <a:tblPr firstRow="1" firstCol="1" bandRow="1"/>
              <a:tblGrid>
                <a:gridCol w="1624683">
                  <a:extLst>
                    <a:ext uri="{9D8B030D-6E8A-4147-A177-3AD203B41FA5}">
                      <a16:colId xmlns:a16="http://schemas.microsoft.com/office/drawing/2014/main" val="1581769375"/>
                    </a:ext>
                  </a:extLst>
                </a:gridCol>
                <a:gridCol w="3121101">
                  <a:extLst>
                    <a:ext uri="{9D8B030D-6E8A-4147-A177-3AD203B41FA5}">
                      <a16:colId xmlns:a16="http://schemas.microsoft.com/office/drawing/2014/main" val="1804956224"/>
                    </a:ext>
                  </a:extLst>
                </a:gridCol>
                <a:gridCol w="1254142">
                  <a:extLst>
                    <a:ext uri="{9D8B030D-6E8A-4147-A177-3AD203B41FA5}">
                      <a16:colId xmlns:a16="http://schemas.microsoft.com/office/drawing/2014/main" val="3315859087"/>
                    </a:ext>
                  </a:extLst>
                </a:gridCol>
                <a:gridCol w="324224">
                  <a:extLst>
                    <a:ext uri="{9D8B030D-6E8A-4147-A177-3AD203B41FA5}">
                      <a16:colId xmlns:a16="http://schemas.microsoft.com/office/drawing/2014/main" val="2547825567"/>
                    </a:ext>
                  </a:extLst>
                </a:gridCol>
                <a:gridCol w="324225">
                  <a:extLst>
                    <a:ext uri="{9D8B030D-6E8A-4147-A177-3AD203B41FA5}">
                      <a16:colId xmlns:a16="http://schemas.microsoft.com/office/drawing/2014/main" val="424562856"/>
                    </a:ext>
                  </a:extLst>
                </a:gridCol>
                <a:gridCol w="324225">
                  <a:extLst>
                    <a:ext uri="{9D8B030D-6E8A-4147-A177-3AD203B41FA5}">
                      <a16:colId xmlns:a16="http://schemas.microsoft.com/office/drawing/2014/main" val="789456264"/>
                    </a:ext>
                  </a:extLst>
                </a:gridCol>
                <a:gridCol w="324224">
                  <a:extLst>
                    <a:ext uri="{9D8B030D-6E8A-4147-A177-3AD203B41FA5}">
                      <a16:colId xmlns:a16="http://schemas.microsoft.com/office/drawing/2014/main" val="3914397890"/>
                    </a:ext>
                  </a:extLst>
                </a:gridCol>
                <a:gridCol w="1211383">
                  <a:extLst>
                    <a:ext uri="{9D8B030D-6E8A-4147-A177-3AD203B41FA5}">
                      <a16:colId xmlns:a16="http://schemas.microsoft.com/office/drawing/2014/main" val="3462654718"/>
                    </a:ext>
                  </a:extLst>
                </a:gridCol>
              </a:tblGrid>
              <a:tr h="7104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1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o-RO" sz="11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Acțiunea 7.7.</a:t>
                      </a:r>
                      <a:r>
                        <a:rPr lang="ro-RO" sz="11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Dotarea Judecătoriei Ungheni cu echipament necesar pentru realizarea activității judiciare performante</a:t>
                      </a:r>
                      <a:endParaRPr lang="en-US" sz="11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6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273" marR="442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19423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9C408E1-BD3D-59FA-AD09-EA4AC8446B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25754"/>
              </p:ext>
            </p:extLst>
          </p:nvPr>
        </p:nvGraphicFramePr>
        <p:xfrm>
          <a:off x="371476" y="1190672"/>
          <a:ext cx="8508206" cy="258558"/>
        </p:xfrm>
        <a:graphic>
          <a:graphicData uri="http://schemas.openxmlformats.org/drawingml/2006/table">
            <a:tbl>
              <a:tblPr firstRow="1" firstCol="1" bandRow="1"/>
              <a:tblGrid>
                <a:gridCol w="8508206">
                  <a:extLst>
                    <a:ext uri="{9D8B030D-6E8A-4147-A177-3AD203B41FA5}">
                      <a16:colId xmlns:a16="http://schemas.microsoft.com/office/drawing/2014/main" val="2752168672"/>
                    </a:ext>
                  </a:extLst>
                </a:gridCol>
              </a:tblGrid>
              <a:tr h="2585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ro-RO" sz="1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Obiectivul 7: Îmbunătățirea capacității Judecătoriei Ungheni de a oferi cetățenilor servicii online de acces la justiție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469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8034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0ED5BB8-EB32-7545-9F68-019F5563B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EC7CFCF-786F-4AE8-BD4A-96AAD2E69998}" type="datetime1">
              <a:rPr lang="en-US" smtClean="0"/>
              <a:pPr>
                <a:spcAft>
                  <a:spcPts val="600"/>
                </a:spcAft>
              </a:pPr>
              <a:t>1/25/2024</a:t>
            </a:fld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9F8995E-F945-D842-A922-EA80C6BF0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2782948-4DBE-204D-AB9E-B65E067054AE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C1E919DE-E13C-4E3E-B5B3-6EA596632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913486"/>
              </p:ext>
            </p:extLst>
          </p:nvPr>
        </p:nvGraphicFramePr>
        <p:xfrm>
          <a:off x="1562854" y="153987"/>
          <a:ext cx="5902365" cy="26403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0546">
                  <a:extLst>
                    <a:ext uri="{9D8B030D-6E8A-4147-A177-3AD203B41FA5}">
                      <a16:colId xmlns:a16="http://schemas.microsoft.com/office/drawing/2014/main" val="2903537762"/>
                    </a:ext>
                  </a:extLst>
                </a:gridCol>
                <a:gridCol w="392906">
                  <a:extLst>
                    <a:ext uri="{9D8B030D-6E8A-4147-A177-3AD203B41FA5}">
                      <a16:colId xmlns:a16="http://schemas.microsoft.com/office/drawing/2014/main" val="561204121"/>
                    </a:ext>
                  </a:extLst>
                </a:gridCol>
                <a:gridCol w="378619">
                  <a:extLst>
                    <a:ext uri="{9D8B030D-6E8A-4147-A177-3AD203B41FA5}">
                      <a16:colId xmlns:a16="http://schemas.microsoft.com/office/drawing/2014/main" val="1367074137"/>
                    </a:ext>
                  </a:extLst>
                </a:gridCol>
                <a:gridCol w="371475">
                  <a:extLst>
                    <a:ext uri="{9D8B030D-6E8A-4147-A177-3AD203B41FA5}">
                      <a16:colId xmlns:a16="http://schemas.microsoft.com/office/drawing/2014/main" val="3477271801"/>
                    </a:ext>
                  </a:extLst>
                </a:gridCol>
                <a:gridCol w="378619">
                  <a:extLst>
                    <a:ext uri="{9D8B030D-6E8A-4147-A177-3AD203B41FA5}">
                      <a16:colId xmlns:a16="http://schemas.microsoft.com/office/drawing/2014/main" val="2911519067"/>
                    </a:ext>
                  </a:extLst>
                </a:gridCol>
                <a:gridCol w="407193">
                  <a:extLst>
                    <a:ext uri="{9D8B030D-6E8A-4147-A177-3AD203B41FA5}">
                      <a16:colId xmlns:a16="http://schemas.microsoft.com/office/drawing/2014/main" val="4132533502"/>
                    </a:ext>
                  </a:extLst>
                </a:gridCol>
                <a:gridCol w="414338">
                  <a:extLst>
                    <a:ext uri="{9D8B030D-6E8A-4147-A177-3AD203B41FA5}">
                      <a16:colId xmlns:a16="http://schemas.microsoft.com/office/drawing/2014/main" val="2662910565"/>
                    </a:ext>
                  </a:extLst>
                </a:gridCol>
                <a:gridCol w="414337">
                  <a:extLst>
                    <a:ext uri="{9D8B030D-6E8A-4147-A177-3AD203B41FA5}">
                      <a16:colId xmlns:a16="http://schemas.microsoft.com/office/drawing/2014/main" val="3891328815"/>
                    </a:ext>
                  </a:extLst>
                </a:gridCol>
                <a:gridCol w="364332">
                  <a:extLst>
                    <a:ext uri="{9D8B030D-6E8A-4147-A177-3AD203B41FA5}">
                      <a16:colId xmlns:a16="http://schemas.microsoft.com/office/drawing/2014/main" val="2699459626"/>
                    </a:ext>
                  </a:extLst>
                </a:gridCol>
              </a:tblGrid>
              <a:tr h="49010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Totalizatorul acțiunilor conform </a:t>
                      </a:r>
                      <a:endParaRPr lang="ro-MD" sz="140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pt-BR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Planului de dezvoltare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M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M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M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MD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890214"/>
                  </a:ext>
                </a:extLst>
              </a:tr>
              <a:tr h="358368">
                <a:tc>
                  <a:txBody>
                    <a:bodyPr/>
                    <a:lstStyle/>
                    <a:p>
                      <a:pPr algn="l" fontAlgn="b"/>
                      <a:r>
                        <a:rPr lang="ro-MD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Acțiuni</a:t>
                      </a:r>
                      <a:endParaRPr lang="ro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ru-MD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ru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M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MD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MD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ru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811480"/>
                  </a:ext>
                </a:extLst>
              </a:tr>
              <a:tr h="358368">
                <a:tc>
                  <a:txBody>
                    <a:bodyPr/>
                    <a:lstStyle/>
                    <a:p>
                      <a:pPr algn="l" fontAlgn="b"/>
                      <a:endParaRPr lang="ro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360681"/>
                  </a:ext>
                </a:extLst>
              </a:tr>
              <a:tr h="358368">
                <a:tc>
                  <a:txBody>
                    <a:bodyPr/>
                    <a:lstStyle/>
                    <a:p>
                      <a:pPr algn="ctr" fontAlgn="b"/>
                      <a:r>
                        <a:rPr lang="ro-MD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realizate integral</a:t>
                      </a:r>
                      <a:endParaRPr lang="ro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M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203923"/>
                  </a:ext>
                </a:extLst>
              </a:tr>
              <a:tr h="358368">
                <a:tc>
                  <a:txBody>
                    <a:bodyPr/>
                    <a:lstStyle/>
                    <a:p>
                      <a:pPr algn="ctr" fontAlgn="b"/>
                      <a:r>
                        <a:rPr lang="ro-MD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realizate parțial</a:t>
                      </a:r>
                      <a:endParaRPr lang="ro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M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510064"/>
                  </a:ext>
                </a:extLst>
              </a:tr>
              <a:tr h="358368">
                <a:tc>
                  <a:txBody>
                    <a:bodyPr/>
                    <a:lstStyle/>
                    <a:p>
                      <a:pPr algn="ctr" fontAlgn="b"/>
                      <a:r>
                        <a:rPr lang="ro-MD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nerealizate</a:t>
                      </a:r>
                      <a:endParaRPr lang="ro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MD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MD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943623"/>
                  </a:ext>
                </a:extLst>
              </a:tr>
              <a:tr h="358368">
                <a:tc>
                  <a:txBody>
                    <a:bodyPr/>
                    <a:lstStyle/>
                    <a:p>
                      <a:pPr algn="l" fontAlgn="b"/>
                      <a:r>
                        <a:rPr lang="ro-MD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ro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o-R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MD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00787"/>
                  </a:ext>
                </a:extLst>
              </a:tr>
            </a:tbl>
          </a:graphicData>
        </a:graphic>
      </p:graphicFrame>
      <p:pic>
        <p:nvPicPr>
          <p:cNvPr id="10" name="Picture 9" descr="Arrow&#10;&#10;Description automatically generated with low confidence">
            <a:extLst>
              <a:ext uri="{FF2B5EF4-FFF2-40B4-BE49-F238E27FC236}">
                <a16:creationId xmlns:a16="http://schemas.microsoft.com/office/drawing/2014/main" id="{5C86B345-F485-CD7A-97E6-9C5145F3F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23" y="2900365"/>
            <a:ext cx="4506553" cy="213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440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D5028BFF-E585-471D-916D-58758C3F67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B2C6E5-FD71-0348-98A6-18EEFEEC5C35}" type="datetime1">
              <a:rPr lang="en-US" smtClean="0"/>
              <a:t>1/25/2024</a:t>
            </a:fld>
            <a:endParaRPr lang="en-US"/>
          </a:p>
        </p:txBody>
      </p:sp>
      <p:sp>
        <p:nvSpPr>
          <p:cNvPr id="3" name="Substituent număr diapozitiv 2">
            <a:extLst>
              <a:ext uri="{FF2B5EF4-FFF2-40B4-BE49-F238E27FC236}">
                <a16:creationId xmlns:a16="http://schemas.microsoft.com/office/drawing/2014/main" id="{4804A41B-1262-466F-8619-5AC856A67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u 3">
            <a:extLst>
              <a:ext uri="{FF2B5EF4-FFF2-40B4-BE49-F238E27FC236}">
                <a16:creationId xmlns:a16="http://schemas.microsoft.com/office/drawing/2014/main" id="{FFF0ADA9-698C-49D7-B854-E111ADC3A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411" y="158610"/>
            <a:ext cx="7772400" cy="830997"/>
          </a:xfrm>
        </p:spPr>
        <p:txBody>
          <a:bodyPr/>
          <a:lstStyle/>
          <a:p>
            <a:pPr algn="ctr"/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highlight>
                  <a:srgbClr val="E7E7E5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ACȚIUNI PRIORITARE IULIE – SEPTEMBRIE 2023</a:t>
            </a:r>
            <a:b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highlight>
                  <a:srgbClr val="E7E7E5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highlight>
                  <a:srgbClr val="E7E7E5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Plan dezvoltare </a:t>
            </a:r>
            <a:endParaRPr lang="ru-MD" dirty="0">
              <a:solidFill>
                <a:schemeClr val="tx1"/>
              </a:solidFill>
              <a:highlight>
                <a:srgbClr val="CFCDC9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stituent conținut 4">
            <a:extLst>
              <a:ext uri="{FF2B5EF4-FFF2-40B4-BE49-F238E27FC236}">
                <a16:creationId xmlns:a16="http://schemas.microsoft.com/office/drawing/2014/main" id="{E837AB28-36CC-44D9-85BC-22D8DC242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411" y="984296"/>
            <a:ext cx="8283178" cy="42163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9870" indent="-229870">
              <a:spcAft>
                <a:spcPts val="0"/>
              </a:spcAft>
            </a:pP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Acțiunea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1.3. Evaluarea nivelului de satisfacție a justițiabililor cu activitatea Judecătoriei Ungheni</a:t>
            </a:r>
          </a:p>
          <a:p>
            <a:pPr marL="0" indent="0">
              <a:spcAft>
                <a:spcPts val="0"/>
              </a:spcAft>
              <a:buNone/>
            </a:pP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683895" lvl="1" indent="-22987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o-RO" sz="1400" i="1" dirty="0">
                <a:highlight>
                  <a:srgbClr val="E7E7E5"/>
                </a:highlight>
                <a:latin typeface="Arial"/>
                <a:cs typeface="Arial"/>
              </a:rPr>
              <a:t>Sondaj de satisfacție a justițiabililor și avocaților preconizat pentru luna august;</a:t>
            </a:r>
          </a:p>
          <a:p>
            <a:pPr marL="683895" lvl="1" indent="-229870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ro-R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870" indent="-229870" algn="just">
              <a:spcAft>
                <a:spcPts val="0"/>
              </a:spcAft>
              <a:buFont typeface="Arial"/>
              <a:buChar char="•"/>
            </a:pP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 Acțiunea 3.1. Constituirea unei platforme de comunicare cu grupurile profesionale, autoritățile publice locale, mass-media și societatea civilă din circumscripția Judecătoriei Ungheni și    realizarea întrunirilor periodice</a:t>
            </a:r>
          </a:p>
          <a:p>
            <a:pPr marL="0" indent="0">
              <a:spcAft>
                <a:spcPts val="0"/>
              </a:spcAft>
              <a:buNone/>
            </a:pPr>
            <a:endParaRPr lang="ro-RO" sz="1400" dirty="0">
              <a:highlight>
                <a:srgbClr val="00FF00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3895" lvl="1" indent="-22987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o-RO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o-RO" sz="14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octombrie 2023</a:t>
            </a:r>
            <a:r>
              <a:rPr lang="en-US" sz="14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o-RO" sz="1400" i="1" dirty="0">
                <a:latin typeface="Arial" panose="020B0604020202020204" pitchFamily="34" charset="0"/>
                <a:cs typeface="Arial" panose="020B0604020202020204" pitchFamily="34" charset="0"/>
              </a:rPr>
              <a:t>Ședința Consiliului Consultativ </a:t>
            </a:r>
            <a:endParaRPr lang="ro-RO" sz="1400" b="1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9870" indent="-229870">
              <a:spcAft>
                <a:spcPts val="0"/>
              </a:spcAft>
              <a:buFont typeface="Arial"/>
              <a:buChar char="•"/>
            </a:pPr>
            <a:endParaRPr lang="ro-RO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9870" indent="-229870">
              <a:buFont typeface="Arial" panose="020B0604020202020204" pitchFamily="34" charset="0"/>
              <a:buChar char="•"/>
            </a:pPr>
            <a:r>
              <a:rPr lang="ro-MD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Acțiunea 3.2. Recepționarea sugestii și propuneri cu referire la activitatea instanței  pe Portalul Judecătorie Ungheni </a:t>
            </a:r>
          </a:p>
          <a:p>
            <a:pPr marL="229870" marR="0" lvl="0" indent="-22987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Acțiunea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4.1.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Elaborarea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și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publicarea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materialelor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informative cu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privire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serviciile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oferite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către </a:t>
            </a: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judecătorie</a:t>
            </a:r>
            <a:r>
              <a:rPr kumimoji="0" lang="ro-MD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endParaRPr kumimoji="0" lang="ro-RO" sz="1400" b="0" i="1" u="none" strike="noStrike" kern="1200" cap="none" spc="0" normalizeH="0" baseline="0" noProof="0" dirty="0">
              <a:ln>
                <a:noFill/>
              </a:ln>
              <a:solidFill>
                <a:srgbClr val="05050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9870" indent="-229870">
              <a:buFont typeface="Arial" panose="020B0604020202020204" pitchFamily="34" charset="0"/>
              <a:buChar char="•"/>
            </a:pPr>
            <a:endParaRPr lang="ro-RO" sz="2400" b="0" i="0" dirty="0">
              <a:solidFill>
                <a:srgbClr val="050505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3895" lvl="1" indent="-229870">
              <a:buFont typeface="Wingdings" panose="05000000000000000000" pitchFamily="2" charset="2"/>
              <a:buChar char="Ø"/>
            </a:pPr>
            <a:endParaRPr lang="ro-RO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870" indent="-229870">
              <a:buFont typeface="Arial" panose="020B0604020202020204" pitchFamily="34" charset="0"/>
              <a:buChar char="•"/>
            </a:pPr>
            <a:endParaRPr lang="ro-MD" sz="1400" b="1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9870" indent="-229870">
              <a:buFont typeface="Arial" panose="020B0604020202020204" pitchFamily="34" charset="0"/>
              <a:buChar char="•"/>
            </a:pPr>
            <a:endParaRPr lang="ro-RO" sz="1400" b="1" dirty="0">
              <a:solidFill>
                <a:schemeClr val="tx1"/>
              </a:solidFill>
              <a:latin typeface="+mj-lt"/>
              <a:cs typeface="+mn-cs"/>
            </a:endParaRPr>
          </a:p>
          <a:p>
            <a:pPr marL="229870" indent="-229870">
              <a:buFontTx/>
              <a:buChar char="-"/>
            </a:pPr>
            <a:endParaRPr lang="ro-MD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ro-MD" dirty="0">
              <a:solidFill>
                <a:schemeClr val="tx1"/>
              </a:solidFill>
            </a:endParaRPr>
          </a:p>
          <a:p>
            <a:pPr marL="229870" indent="-229870">
              <a:buFont typeface="Arial" panose="020B0604020202020204" pitchFamily="34" charset="0"/>
              <a:buChar char="•"/>
            </a:pPr>
            <a:endParaRPr lang="ro-MD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67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0EC8288A-CA7A-AE04-A737-9C62006162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B2C6E5-FD71-0348-98A6-18EEFEEC5C35}" type="datetime1">
              <a:rPr lang="en-US" smtClean="0"/>
              <a:t>1/25/2024</a:t>
            </a:fld>
            <a:endParaRPr lang="en-US"/>
          </a:p>
        </p:txBody>
      </p:sp>
      <p:sp>
        <p:nvSpPr>
          <p:cNvPr id="3" name="Substituent număr diapozitiv 2">
            <a:extLst>
              <a:ext uri="{FF2B5EF4-FFF2-40B4-BE49-F238E27FC236}">
                <a16:creationId xmlns:a16="http://schemas.microsoft.com/office/drawing/2014/main" id="{3AB25289-12CD-9728-7BC4-EFDBE8E8B6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u 3">
            <a:extLst>
              <a:ext uri="{FF2B5EF4-FFF2-40B4-BE49-F238E27FC236}">
                <a16:creationId xmlns:a16="http://schemas.microsoft.com/office/drawing/2014/main" id="{F02A51DB-EED2-1343-614F-78BA98D6E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97" y="203162"/>
            <a:ext cx="7772401" cy="830997"/>
          </a:xfrm>
        </p:spPr>
        <p:txBody>
          <a:bodyPr/>
          <a:lstStyle/>
          <a:p>
            <a:pPr algn="ctr"/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highlight>
                  <a:srgbClr val="E7E7E5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ACȚIUNI PRIORITARE IULIE – SEPTEMBRIE 2023</a:t>
            </a:r>
            <a:b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highlight>
                  <a:srgbClr val="E7E7E5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highlight>
                  <a:srgbClr val="E7E7E5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Plan dezvoltare </a:t>
            </a:r>
            <a:endParaRPr lang="ro-RO" dirty="0"/>
          </a:p>
        </p:txBody>
      </p:sp>
      <p:sp>
        <p:nvSpPr>
          <p:cNvPr id="5" name="Substituent conținut 4">
            <a:extLst>
              <a:ext uri="{FF2B5EF4-FFF2-40B4-BE49-F238E27FC236}">
                <a16:creationId xmlns:a16="http://schemas.microsoft.com/office/drawing/2014/main" id="{8395E80D-0904-D9A0-A77E-D12AA5F71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097" y="1034159"/>
            <a:ext cx="8117803" cy="3903554"/>
          </a:xfrm>
        </p:spPr>
        <p:txBody>
          <a:bodyPr>
            <a:normAutofit/>
          </a:bodyPr>
          <a:lstStyle/>
          <a:p>
            <a:pPr marL="229870" marR="0" lvl="0" indent="-22987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5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Acțiunea 4.2. Dezvoltarea unei relații constructive cu mass-media prin colaborare continuă</a:t>
            </a:r>
            <a:endParaRPr kumimoji="0" lang="ro-RO" sz="1500" b="1" i="0" u="none" strike="noStrike" kern="1200" cap="none" spc="0" normalizeH="0" baseline="0" noProof="0" dirty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9870" marR="0" lvl="0" indent="-22987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o-MD" sz="1500" b="1" i="0" u="none" strike="noStrike" kern="1200" cap="none" spc="0" normalizeH="0" baseline="0" noProof="0" dirty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9870" marR="0" lvl="0" indent="-22987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MD" sz="15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Acțiunea 5.1. Educația juridică a justițiabililor prin oferirea consultațiilor tematice la solicitare</a:t>
            </a:r>
          </a:p>
          <a:p>
            <a:pPr lvl="1">
              <a:buFont typeface="Wingdings" panose="05000000000000000000" pitchFamily="2" charset="2"/>
              <a:buChar char="Ø"/>
              <a:defRPr/>
            </a:pPr>
            <a:r>
              <a:rPr lang="ro-MD" sz="15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Utilitatea Biroului Informațional</a:t>
            </a:r>
          </a:p>
          <a:p>
            <a:pPr marL="229870" marR="0" lvl="0" indent="-22987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MD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Acțiunea 5.3. Creșterea încrederii populației în actul de justiție prin informarea publicului larg despre activitatea instanței </a:t>
            </a:r>
          </a:p>
          <a:p>
            <a:pPr marL="683895" marR="0" lvl="1" indent="-22987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o-RO" sz="1400" b="0" i="1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/>
              </a:rPr>
              <a:t>Elaborarea constantă a comunicatelor 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  <a:p>
            <a:pPr marL="229870" marR="0" lvl="0" indent="-22987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Acțiunea 6.3. Dezvoltarea unui instrument de evaluare a necesităților de instruire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ro-RO" sz="1400" b="0" i="1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Identificarea tematicilor de instruire și elaborarea planului de instruiri a angajaților instanței</a:t>
            </a:r>
            <a:endParaRPr kumimoji="0" lang="ro-MD" sz="1400" b="1" i="0" u="none" strike="noStrike" kern="1200" cap="none" spc="0" normalizeH="0" baseline="0" noProof="0" dirty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9870" marR="0" lvl="0" indent="-22987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o-MD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Acțiunea 6.5. Crearea unor platforme de comunicare pentru schimbul de experiență și bune practici cu instanțe naționale/internaționale</a:t>
            </a:r>
            <a:endParaRPr kumimoji="0" lang="ro-MD" sz="1400" b="1" i="0" u="none" strike="noStrike" kern="1200" cap="none" spc="0" normalizeH="0" baseline="0" noProof="0" dirty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ro-RO" sz="1400" dirty="0">
              <a:highlight>
                <a:srgbClr val="00FF00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endParaRPr lang="ro-RO" sz="1200" b="1" dirty="0">
              <a:solidFill>
                <a:srgbClr val="050505"/>
              </a:solidFill>
              <a:highlight>
                <a:srgbClr val="00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9870" marR="0" lvl="0" indent="-22987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o-RO" sz="2400" b="0" i="0" dirty="0">
              <a:solidFill>
                <a:srgbClr val="050505"/>
              </a:solidFill>
              <a:effectLst/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3977648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EA2003-7CF4-914C-AF20-8651ACC557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29870" indent="-229870">
              <a:buFont typeface="Wingdings" pitchFamily="2" charset="2"/>
              <a:buChar char="q"/>
            </a:pPr>
            <a:r>
              <a:rPr lang="en-MD" sz="1400" dirty="0">
                <a:latin typeface="Arial" panose="020B0604020202020204" pitchFamily="34" charset="0"/>
                <a:cs typeface="Arial" panose="020B0604020202020204" pitchFamily="34" charset="0"/>
              </a:rPr>
              <a:t>Evaluarea activităților realizate și progreselor atinse;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870" indent="-229870">
              <a:buFont typeface="Wingdings" pitchFamily="2" charset="2"/>
              <a:buChar char="q"/>
            </a:pPr>
            <a:r>
              <a:rPr lang="en-MD" sz="1400" dirty="0">
                <a:latin typeface="Arial" panose="020B0604020202020204" pitchFamily="34" charset="0"/>
                <a:cs typeface="Arial" panose="020B0604020202020204" pitchFamily="34" charset="0"/>
              </a:rPr>
              <a:t>Evaluarea performanței instanței și resurselor avute în gestiune;</a:t>
            </a:r>
          </a:p>
          <a:p>
            <a:pPr marL="229870" indent="-229870">
              <a:buFont typeface="Wingdings" pitchFamily="2" charset="2"/>
              <a:buChar char="q"/>
            </a:pPr>
            <a:r>
              <a:rPr lang="en-MD" sz="1400" dirty="0">
                <a:latin typeface="Arial" panose="020B0604020202020204" pitchFamily="34" charset="0"/>
                <a:cs typeface="Arial" panose="020B0604020202020204" pitchFamily="34" charset="0"/>
              </a:rPr>
              <a:t>Identificarea barierelor și problemelor care au împiedicat sau reținut realizarea anumitor progrese;</a:t>
            </a:r>
          </a:p>
          <a:p>
            <a:pPr marL="229870" indent="-229870">
              <a:buFont typeface="Wingdings" pitchFamily="2" charset="2"/>
              <a:buChar char="q"/>
            </a:pPr>
            <a:r>
              <a:rPr lang="ro-MD" sz="1400" dirty="0">
                <a:latin typeface="Arial"/>
                <a:cs typeface="Arial"/>
              </a:rPr>
              <a:t>Identificarea priorităților pentru trimestrul următor (iulie – septembrie 2023);</a:t>
            </a:r>
            <a:endParaRPr lang="en-MD" sz="1400" dirty="0">
              <a:latin typeface="Arial"/>
              <a:cs typeface="Arial"/>
            </a:endParaRPr>
          </a:p>
          <a:p>
            <a:pPr marL="229870" indent="-229870">
              <a:buFont typeface="Wingdings" pitchFamily="2" charset="2"/>
              <a:buChar char="q"/>
            </a:pPr>
            <a:endParaRPr lang="en-MD" dirty="0">
              <a:solidFill>
                <a:srgbClr val="C00000"/>
              </a:solidFill>
            </a:endParaRP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180C09F2-A202-5C41-B408-1D3B33ADA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0D7C345-7FE2-454C-96DA-411386C9577F}" type="datetime1">
              <a:rPr lang="en-US" smtClean="0"/>
              <a:pPr>
                <a:spcAft>
                  <a:spcPts val="600"/>
                </a:spcAft>
              </a:pPr>
              <a:t>1/25/2024</a:t>
            </a:fld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91D1940-F8E7-474F-84BD-F72E98228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2782948-4DBE-204D-AB9E-B65E067054AE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ro-MD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OBIECTIVELE ȘEDINȚEI</a:t>
            </a:r>
            <a:endParaRPr lang="en-MD" dirty="0">
              <a:solidFill>
                <a:srgbClr val="651D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20D58CA-150E-6B6E-55CF-47E8ED2A5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96" y="153989"/>
            <a:ext cx="4097004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758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1D0576-6294-9F9E-535A-B3650BC61D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B2C6E5-FD71-0348-98A6-18EEFEEC5C35}" type="datetime1">
              <a:rPr lang="en-US" smtClean="0"/>
              <a:t>1/25/2024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94DBBC-2704-A2EC-96AA-3476CA0E2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u 3">
            <a:extLst>
              <a:ext uri="{FF2B5EF4-FFF2-40B4-BE49-F238E27FC236}">
                <a16:creationId xmlns:a16="http://schemas.microsoft.com/office/drawing/2014/main" id="{C5BE3FFA-13B9-8CAD-726E-CCC18C3CA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94" y="201863"/>
            <a:ext cx="7772400" cy="830997"/>
          </a:xfrm>
        </p:spPr>
        <p:txBody>
          <a:bodyPr/>
          <a:lstStyle/>
          <a:p>
            <a:pPr algn="ctr"/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highlight>
                  <a:srgbClr val="E7E7E5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ACȚIUNI PRIORITARE IULIE – SEPTEMBRIE 2023</a:t>
            </a:r>
            <a:b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highlight>
                  <a:srgbClr val="E7E7E5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it-IT" sz="240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highlight>
                  <a:srgbClr val="E7E7E5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Plan dezvoltare </a:t>
            </a:r>
            <a:endParaRPr lang="ru-MD" dirty="0">
              <a:solidFill>
                <a:srgbClr val="651D32"/>
              </a:solidFill>
              <a:highlight>
                <a:srgbClr val="E7E7E5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BC4886-D699-B5E2-1B0D-B62DDC817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240" y="1186702"/>
            <a:ext cx="8605520" cy="35747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4025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None/>
              <a:tabLst/>
              <a:defRPr/>
            </a:pPr>
            <a:endParaRPr kumimoji="0" lang="ro-MD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29870" marR="0" lvl="0" indent="-22987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o-MD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Acțiunea 7.1. Implementarea soluțiilor de videoconferință pentru organizarea ședințelor de judecată de la distanță ​</a:t>
            </a:r>
          </a:p>
          <a:p>
            <a:pPr marL="229870" marR="0" lvl="0" indent="-22987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o-MD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Acțiunea </a:t>
            </a:r>
            <a:r>
              <a:rPr lang="ro-MD" sz="1400" b="1" dirty="0">
                <a:latin typeface="Arial" panose="020B0604020202020204" pitchFamily="34" charset="0"/>
                <a:cs typeface="Arial" panose="020B0604020202020204" pitchFamily="34" charset="0"/>
              </a:rPr>
              <a:t>7.4</a:t>
            </a:r>
            <a:r>
              <a:rPr kumimoji="0" lang="ro-MD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Extinderea utilizării aplicației e-Dosar judiciar și a  sistemului de videconferință  în circumscripția Judecătoriei Ungheni</a:t>
            </a:r>
            <a:endParaRPr lang="ro-MD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4025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None/>
              <a:tabLst/>
              <a:defRPr/>
            </a:pPr>
            <a:endParaRPr kumimoji="0" lang="ro-RO" sz="1400" b="0" i="0" u="none" strike="noStrike" kern="1200" cap="none" spc="0" normalizeH="0" baseline="0" noProof="0" dirty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  <a:p>
            <a:pPr marL="683895" lvl="1" indent="-229870">
              <a:buFont typeface="Wingdings" panose="05000000000000000000" pitchFamily="2" charset="2"/>
              <a:buChar char="Ø"/>
              <a:defRPr/>
            </a:pPr>
            <a:endParaRPr lang="ro-RO" sz="1400" b="0" i="1" u="none" strike="noStrike" kern="1200" cap="none" spc="0" normalizeH="0" baseline="0" noProof="0" dirty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</a:endParaRPr>
          </a:p>
          <a:p>
            <a:pPr marL="229870" indent="-229870">
              <a:buFont typeface="Arial" panose="020B0604020202020204" pitchFamily="34" charset="0"/>
              <a:buChar char="•"/>
              <a:defRPr/>
            </a:pPr>
            <a:endParaRPr lang="ro-M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1188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id="{3A6B042D-BEA8-C446-A4E8-60862044D5BA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6" r="15713"/>
          <a:stretch/>
        </p:blipFill>
        <p:spPr bwMode="auto">
          <a:xfrm>
            <a:off x="152400" y="153987"/>
            <a:ext cx="4419600" cy="4876799"/>
          </a:xfrm>
          <a:prstGeom prst="rect">
            <a:avLst/>
          </a:prstGeom>
          <a:noFill/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0ED5BB8-EB32-7545-9F68-019F5563B1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4844639"/>
            <a:ext cx="2133600" cy="1861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6E56F0-63A1-FA49-B91D-D57E606AD4F4}" type="datetime1">
              <a:rPr lang="en-US" smtClean="0"/>
              <a:pPr>
                <a:spcAft>
                  <a:spcPts val="600"/>
                </a:spcAft>
              </a:pPr>
              <a:t>1/25/2024</a:t>
            </a:fld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9F8995E-F945-D842-A922-EA80C6BF0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4844639"/>
            <a:ext cx="2133600" cy="1861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2782948-4DBE-204D-AB9E-B65E067054AE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4" name="Title 10">
            <a:extLst>
              <a:ext uri="{FF2B5EF4-FFF2-40B4-BE49-F238E27FC236}">
                <a16:creationId xmlns:a16="http://schemas.microsoft.com/office/drawing/2014/main" id="{0C1E80E3-4A36-F419-863A-33E00A462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600" y="2189163"/>
            <a:ext cx="4254000" cy="836612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o-MD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Prezentarea și evaluarea rezultatelor implementării </a:t>
            </a:r>
            <a:r>
              <a:rPr lang="ro-MD" sz="1400" b="1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Planului de dezvoltare strategică </a:t>
            </a:r>
            <a:r>
              <a:rPr lang="ro-MD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Judecătoriei </a:t>
            </a:r>
            <a:r>
              <a:rPr lang="en-US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Ungheni</a:t>
            </a:r>
            <a:endParaRPr lang="en-MD" sz="1400" dirty="0">
              <a:solidFill>
                <a:srgbClr val="6C64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15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A850A5-AE48-7939-7DE8-827921ED0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1" y="1296987"/>
            <a:ext cx="3810304" cy="3200400"/>
          </a:xfrm>
        </p:spPr>
        <p:txBody>
          <a:bodyPr>
            <a:normAutofit/>
          </a:bodyPr>
          <a:lstStyle/>
          <a:p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Acțiunea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3.2.4.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Crearea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unor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platforme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comunicare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schimbul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experiență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bune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practici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cu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instanțele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internaționale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naționale</a:t>
            </a:r>
            <a:endParaRPr lang="ro-R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Desfășurarea celui de-al 17 seminar moldo-român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09 iunie 2023</a:t>
            </a:r>
            <a:endParaRPr lang="ro-R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ECCEC-E99F-7D31-D625-2914D0680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5063A1-27C1-5447-A2EF-82A9EC106839}" type="datetime1">
              <a:rPr lang="en-US" smtClean="0"/>
              <a:pPr>
                <a:spcAft>
                  <a:spcPts val="600"/>
                </a:spcAft>
              </a:pPr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EF2C4A-95F7-81E8-96ED-9FD4D9C7C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2782948-4DBE-204D-AB9E-B65E067054AE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875B64-4435-09F4-DBA4-277B8C485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153988"/>
            <a:ext cx="7772401" cy="990599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</a:t>
            </a:r>
            <a:r>
              <a:rPr lang="ro-RO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ția strategică 3: Dezvoltarea profesională și motivarea profesională</a:t>
            </a:r>
            <a:br>
              <a:rPr lang="ro-RO" sz="1100" dirty="0">
                <a:solidFill>
                  <a:srgbClr val="651D32"/>
                </a:solidFill>
              </a:rPr>
            </a:br>
            <a:r>
              <a:rPr lang="ro-RO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Obiectivul 3.2 Asigurarea accesului judecătorilor și angajaților la oportunități extinse de dezvoltare profesională continuă</a:t>
            </a:r>
            <a:endParaRPr lang="en-US" sz="1400" dirty="0">
              <a:solidFill>
                <a:srgbClr val="651D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06ED715-44E9-CA75-D1D1-45F5445D5F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39952" y="1296988"/>
            <a:ext cx="290169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21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E72A61-6365-0A80-5C34-C476CDF3C1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cțiunea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1.2.1.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Colectarea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analiza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datelor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despre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performanța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judecătoriei</a:t>
            </a:r>
            <a:endParaRPr lang="ro-R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o-RO" sz="1400" dirty="0">
                <a:latin typeface="Arial"/>
                <a:cs typeface="Arial"/>
              </a:rPr>
              <a:t>- Datele au fost extrase din PIGD în I trimestru al anului 2023.</a:t>
            </a:r>
          </a:p>
          <a:p>
            <a:pPr marL="0" indent="0">
              <a:buNone/>
            </a:pP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- Ulterior, în baza informației extrase a fost elaborată prezentarea în aplicația Power Point.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797E8-B76A-3E46-9F32-F2A03F288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63A1-27C1-5447-A2EF-82A9EC106839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5C4DC-06A6-A4DA-CCB6-75E2E1068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9FC288F-6045-3C92-5B44-72FAF3BB0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98147"/>
            <a:ext cx="7772401" cy="1046440"/>
          </a:xfrm>
        </p:spPr>
        <p:txBody>
          <a:bodyPr/>
          <a:lstStyle/>
          <a:p>
            <a:r>
              <a:rPr lang="ro-MD" b="1" kern="0" dirty="0">
                <a:solidFill>
                  <a:srgbClr val="651D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Direcția strategică 1:Management și administrare judiciară  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Obiectivul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strategic 1.2: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Creșterea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performanței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judecătoriei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Content Placeholder 6" descr="A person standing next to a checklist&#10;&#10;Description automatically generated with low confidence">
            <a:extLst>
              <a:ext uri="{FF2B5EF4-FFF2-40B4-BE49-F238E27FC236}">
                <a16:creationId xmlns:a16="http://schemas.microsoft.com/office/drawing/2014/main" id="{3B7D6A9B-7451-157E-9B89-F45BB98F0C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69548" y="1075058"/>
            <a:ext cx="3014451" cy="364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049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3B8A8B-32E4-A880-9DCC-23D128BA91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cțiunea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1.2.2.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Gestionarea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performanței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instanței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asigurarea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atingerii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țintelor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anuale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stabilite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Evaluarea performanței 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instanței în perioada 1 trimestru 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în cadrul ședinței de monitorizare și evaluare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 a rezultatelor implementării Planului de dezvoltare a Judecătoriei Ungheni din 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13 aprilie 2023.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8FDB4-CC01-BDAC-FC6D-85E0A77AE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63A1-27C1-5447-A2EF-82A9EC106839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C255F-327E-148C-EE41-07D04FD44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CD1F896-1020-15D4-2A3C-29DBBADE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98147"/>
            <a:ext cx="7772401" cy="1046440"/>
          </a:xfrm>
        </p:spPr>
        <p:txBody>
          <a:bodyPr/>
          <a:lstStyle/>
          <a:p>
            <a:r>
              <a:rPr lang="ro-MD" b="1" kern="0">
                <a:solidFill>
                  <a:srgbClr val="651D3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Direcția strategică 1:Management și administrare judiciară  </a:t>
            </a:r>
            <a:br>
              <a:rPr lang="en-US" sz="32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Obiectivul strategic 1.2: Creșterea performanței judecătoriei </a:t>
            </a:r>
            <a:endParaRPr lang="en-US" sz="14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BF8682E-86FD-350E-C847-59B47EEC25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64867" y="1085666"/>
            <a:ext cx="3698133" cy="1811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F0BAE6-A4D8-0CB7-C2D9-BD8FD22C0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563" y="2954299"/>
            <a:ext cx="3698134" cy="18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439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88127B-51E5-0B0A-E005-389CA9256B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o-R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cțiunea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1.2.4.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Desfășurarea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ședințelor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Consiliului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Consultativ</a:t>
            </a:r>
            <a:endParaRPr lang="ro-R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Ședința Consiliului Consultativ 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12 mai 2023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BA693-0E6E-A21F-B764-680E5F0E5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63A1-27C1-5447-A2EF-82A9EC106839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EE3E4-F5D5-5588-E37C-A69B4C6DF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D2133C5-4BD9-65C7-DC06-1F2166AF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64082"/>
            <a:ext cx="7772401" cy="1046440"/>
          </a:xfrm>
        </p:spPr>
        <p:txBody>
          <a:bodyPr/>
          <a:lstStyle/>
          <a:p>
            <a:r>
              <a:rPr kumimoji="0" lang="ro-MD" sz="2400" b="1" i="0" u="none" strike="noStrike" kern="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Direcția strategică 1:Management și administrare judiciară  </a:t>
            </a:r>
            <a:b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BA0C2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Obiectivul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strategic 1.2: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Creșterea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performanței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judecătoriei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en-US" dirty="0"/>
          </a:p>
        </p:txBody>
      </p:sp>
      <p:pic>
        <p:nvPicPr>
          <p:cNvPr id="7" name="Imagine 9">
            <a:extLst>
              <a:ext uri="{FF2B5EF4-FFF2-40B4-BE49-F238E27FC236}">
                <a16:creationId xmlns:a16="http://schemas.microsoft.com/office/drawing/2014/main" id="{EF3D3F37-B921-AB9C-9AE8-C098DA356D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468438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55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E054D8-55FC-D549-AD46-1A7A0EEBA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0" y="4844639"/>
            <a:ext cx="2133600" cy="1861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2782948-4DBE-204D-AB9E-B65E067054AE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EFBEB9-3CE8-3045-816B-7A1D8D2A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201" y="153989"/>
            <a:ext cx="7772400" cy="1004622"/>
          </a:xfrm>
        </p:spPr>
        <p:txBody>
          <a:bodyPr anchor="b">
            <a:normAutofit fontScale="90000"/>
          </a:bodyPr>
          <a:lstStyle/>
          <a:p>
            <a:r>
              <a:rPr kumimoji="0" lang="ro-MD" sz="2400" b="1" i="0" u="none" strike="noStrike" kern="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Direcția strategică 1:Management și administrare judiciară  </a:t>
            </a:r>
            <a:b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BA0C2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Obiectivul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strategic 1.2: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Creșterea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performanței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judecătoriei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en-MD" sz="1400" dirty="0">
              <a:solidFill>
                <a:srgbClr val="651D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E487DA63-7411-4983-84AF-2153D8DF4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2000" y="1082214"/>
            <a:ext cx="3890399" cy="3200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ro-RO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9870" indent="-229870"/>
            <a:r>
              <a:rPr lang="ro-RO" sz="1400" b="1" kern="1200" dirty="0">
                <a:effectLst/>
                <a:latin typeface="Arial"/>
                <a:cs typeface="Arial"/>
              </a:rPr>
              <a:t>În baza Obiectivului de creștere a performanței: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ro-MD" sz="14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Ședința membrilor Grupului de Lucru privind modificarea actelor interne CSM;</a:t>
            </a:r>
          </a:p>
          <a:p>
            <a:pPr marL="454025" lvl="1" indent="0">
              <a:buNone/>
            </a:pPr>
            <a:r>
              <a:rPr lang="ro-MD" sz="1400" dirty="0">
                <a:latin typeface="Arial" panose="020B0604020202020204" pitchFamily="34" charset="0"/>
                <a:cs typeface="Arial" panose="020B0604020202020204" pitchFamily="34" charset="0"/>
              </a:rPr>
              <a:t>- 30 Iunie 2023.</a:t>
            </a:r>
            <a:endParaRPr lang="ro-MD" sz="1400" dirty="0">
              <a:effectLst/>
              <a:latin typeface="Arial"/>
              <a:ea typeface="Times New Roman" panose="02020603050405020304" pitchFamily="18" charset="0"/>
              <a:cs typeface="Arial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ro-MD" sz="1400" dirty="0">
              <a:effectLst/>
              <a:latin typeface="Arial"/>
              <a:ea typeface="Times New Roman" panose="02020603050405020304" pitchFamily="18" charset="0"/>
              <a:cs typeface="Arial"/>
            </a:endParaRPr>
          </a:p>
          <a:p>
            <a:pPr marL="0" indent="0">
              <a:buNone/>
            </a:pPr>
            <a:endParaRPr lang="ro-MD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9870" indent="-229870"/>
            <a:endParaRPr lang="ru-MD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B2F717-CDCF-A440-8889-D0F5B1ED31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0" y="4844639"/>
            <a:ext cx="2133600" cy="1861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4B442AE-B013-8648-A7CC-6CBF24268C23}" type="datetime1">
              <a:rPr lang="en-US" smtClean="0"/>
              <a:pPr>
                <a:spcAft>
                  <a:spcPts val="600"/>
                </a:spcAft>
              </a:pPr>
              <a:t>1/25/2024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7C0D2-58C8-D1E8-E28A-DE6991A26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1" y="1631320"/>
            <a:ext cx="4346825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631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43B2E4-3741-5FAC-3566-43BEA4AC3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105" y="1296987"/>
            <a:ext cx="8144386" cy="3200400"/>
          </a:xfrm>
        </p:spPr>
        <p:txBody>
          <a:bodyPr>
            <a:normAutofit/>
          </a:bodyPr>
          <a:lstStyle/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Hotărârea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CSM nr. 239/19 din 23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noiembrie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rit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 la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extinderea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categoriilor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participanți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pentru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utilizarea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aplicației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teleconferință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cadrul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judecătoriilor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model-pilot;</a:t>
            </a:r>
          </a:p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Perioada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pilotare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decembrie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2022 –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  <a:endParaRPr lang="ro-R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În baza Raportului elaborat de Proiect s-a constatat că </a:t>
            </a:r>
            <a:r>
              <a:rPr lang="ro-MD" sz="1400" dirty="0">
                <a:latin typeface="Arial" panose="020B0604020202020204" pitchFamily="34" charset="0"/>
                <a:cs typeface="Arial" panose="020B0604020202020204" pitchFamily="34" charset="0"/>
              </a:rPr>
              <a:t>în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perioada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decembrie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2022 – 31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2023,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cadrul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Judecătoriei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model–pilot Ungheni au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avut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loc: </a:t>
            </a:r>
            <a:endParaRPr lang="ro-R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1571 de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ședințe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judecată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cauze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civile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dintre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care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prin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videoconferință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o-R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109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ședințe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judecată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cauze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contencios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administrativ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dintre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care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prin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videoconferință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ro-R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118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ședințe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judecată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cauze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insolvabilitate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dintre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care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prin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videoconferință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806CC-D1C6-E5FA-4FF0-4E94214DC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63A1-27C1-5447-A2EF-82A9EC106839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24D00-63AC-6849-8A42-A6E701D1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37CF15-C0FA-B9A2-015B-8386CA40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64168"/>
            <a:ext cx="7772401" cy="1046440"/>
          </a:xfrm>
        </p:spPr>
        <p:txBody>
          <a:bodyPr/>
          <a:lstStyle/>
          <a:p>
            <a:r>
              <a:rPr kumimoji="0" lang="ro-MD" sz="2400" b="1" i="0" u="none" strike="noStrike" kern="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Direcția strategică 1:Management și administrare judiciară  </a:t>
            </a:r>
            <a:b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BA0C2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Obiectivul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strategic 1.3: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Dezvoltarea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serviciilor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online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cadrul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judecătoriei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rgbClr val="651D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833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43B2E4-3741-5FAC-3566-43BEA4AC3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105" y="1296987"/>
            <a:ext cx="8144386" cy="3200400"/>
          </a:xfrm>
        </p:spPr>
        <p:txBody>
          <a:bodyPr>
            <a:normAutofit/>
          </a:bodyPr>
          <a:lstStyle/>
          <a:p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În baza Raportului elaborat de Proiect s-a constatat că </a:t>
            </a:r>
            <a:r>
              <a:rPr lang="ro-MD" sz="1400" dirty="0">
                <a:latin typeface="Arial" panose="020B0604020202020204" pitchFamily="34" charset="0"/>
                <a:cs typeface="Arial" panose="020B0604020202020204" pitchFamily="34" charset="0"/>
              </a:rPr>
              <a:t>în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perioada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decembrie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2022 – 31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2023,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cadrul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Judecătoriei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model–pilot Ungheni au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avut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loc: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1 995 de ședințe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 de judecată 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în cauze penale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, dintre care 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1 prin videoconferință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lvl="1"/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1 259 de ședințe 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de judecată 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în cauze contravenționale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, dintre care 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niciuna prin videoconferință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; și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272 de ședințe 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de judecată 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în cauze în materia judecătorului de instrucție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, dintre care 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1 prin videoconferință.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806CC-D1C6-E5FA-4FF0-4E94214DC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63A1-27C1-5447-A2EF-82A9EC106839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24D00-63AC-6849-8A42-A6E701D1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37CF15-C0FA-B9A2-015B-8386CA40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64168"/>
            <a:ext cx="7772401" cy="1046440"/>
          </a:xfrm>
        </p:spPr>
        <p:txBody>
          <a:bodyPr/>
          <a:lstStyle/>
          <a:p>
            <a:r>
              <a:rPr kumimoji="0" lang="ro-MD" sz="2400" b="1" i="0" u="none" strike="noStrike" kern="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Direcția strategică 1:Management și administrare judiciară  </a:t>
            </a:r>
            <a:b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BA0C2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Obiectivul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strategic 1.3: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Dezvoltarea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serviciilor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online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în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cadrul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judecătoriei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solidFill>
                <a:srgbClr val="651D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72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36904F-6522-08EA-A139-A0BA60916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1720" y="1232170"/>
            <a:ext cx="6909882" cy="3611091"/>
          </a:xfrm>
        </p:spPr>
        <p:txBody>
          <a:bodyPr>
            <a:normAutofit/>
          </a:bodyPr>
          <a:lstStyle/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cțiunea </a:t>
            </a:r>
            <a:r>
              <a:rPr kumimoji="0" lang="ro-MD" sz="1400" b="1" i="0" u="none" strike="noStrike" kern="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2.1.2. Informarea cetățenilor pe pagina instanței despre modul de înaintare a unei cereri, pregătirea modelelor de cerere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o-RO" sz="1400" b="1" i="0" u="none" strike="noStrike" dirty="0">
                <a:effectLst/>
                <a:highlight>
                  <a:srgbClr val="E7E7E5"/>
                </a:highlight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CERERE DE CHEMARE ÎN JUDECATĂ PRIVIND STABILIREA DOMICILIULUI COPIILOR MINORI</a:t>
            </a:r>
            <a:r>
              <a:rPr lang="ro-RO" sz="1400" b="0" i="0" dirty="0">
                <a:effectLst/>
                <a:highlight>
                  <a:srgbClr val="E7E7E5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/  </a:t>
            </a:r>
            <a:r>
              <a:rPr lang="ro-RO" sz="1400" b="0" i="0" u="none" strike="noStrike" dirty="0">
                <a:effectLst/>
                <a:highlight>
                  <a:srgbClr val="E7E7E5"/>
                </a:highlight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FORMAT,,LARGE PRINT „</a:t>
            </a:r>
            <a:endParaRPr lang="ro-RO" sz="1400" b="0" i="0" u="none" strike="noStrike" dirty="0">
              <a:effectLst/>
              <a:highlight>
                <a:srgbClr val="E7E7E5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o-RO" sz="1400" b="1" i="0" u="none" strike="noStrike" dirty="0">
                <a:effectLst/>
                <a:highlight>
                  <a:srgbClr val="E7E7E5"/>
                </a:highlight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CERERE DE CHEMARE ÎN JUDECATĂ PRIVIND DESFACEREA CĂSĂTORIEI</a:t>
            </a:r>
            <a:r>
              <a:rPr lang="ro-RO" sz="1400" b="0" i="0" dirty="0">
                <a:effectLst/>
                <a:highlight>
                  <a:srgbClr val="E7E7E5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 / </a:t>
            </a:r>
            <a:r>
              <a:rPr lang="ro-RO" sz="1400" b="0" i="0" u="none" strike="noStrike" dirty="0">
                <a:effectLst/>
                <a:highlight>
                  <a:srgbClr val="E7E7E5"/>
                </a:highlight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FORMAT ,,LARGE PRINT„</a:t>
            </a:r>
            <a:endParaRPr lang="ro-RO" sz="1400" b="0" i="0" u="none" strike="noStrike" dirty="0">
              <a:effectLst/>
              <a:highlight>
                <a:srgbClr val="E7E7E5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o-RO" sz="1400" b="1" i="0" u="none" strike="noStrike" dirty="0">
                <a:effectLst/>
                <a:highlight>
                  <a:srgbClr val="E7E7E5"/>
                </a:highlight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CERERE DE CHEMARE ÎN JUDECATĂ PRIVIND PARTAJUL BUNURILOR PROPRIETATE COMUNĂ ÎN DEVĂLMĂȘIE</a:t>
            </a:r>
            <a:endParaRPr lang="ro-RO" sz="1400" b="1" i="0" u="none" strike="noStrike" dirty="0">
              <a:effectLst/>
              <a:highlight>
                <a:srgbClr val="E7E7E5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ro-RO" sz="1400" b="1" i="0" u="none" strike="noStrike" dirty="0">
                <a:effectLst/>
                <a:highlight>
                  <a:srgbClr val="E7E7E5"/>
                </a:highlight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CERERE DE CHEMARE ÎN JUDECATĂ PRIVIND ACCEPTAREA SUCCESIUNII ȘI A LOCULUI DE DESCHIDERE</a:t>
            </a:r>
            <a:endParaRPr lang="ro-RO" sz="1400" b="0" i="0" u="none" strike="noStrike" dirty="0">
              <a:effectLst/>
              <a:highlight>
                <a:srgbClr val="E7E7E5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ro-RO" sz="1600" b="0" i="0" dirty="0">
              <a:solidFill>
                <a:srgbClr val="393F4C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E0836-598A-D78D-5796-30B9BF25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63A1-27C1-5447-A2EF-82A9EC106839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59133-9976-F9D5-3F2A-C5F0280F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35ACF72-8B22-3E6F-8EBE-F30A512F2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54" y="99885"/>
            <a:ext cx="8839199" cy="1261884"/>
          </a:xfrm>
        </p:spPr>
        <p:txBody>
          <a:bodyPr/>
          <a:lstStyle/>
          <a:p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Direcția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strategică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</a:t>
            </a:r>
            <a:r>
              <a:rPr kumimoji="0" lang="ro-RO" sz="2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Accesibilitatea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judecătoriei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și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informarea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justițiabililor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b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Obiectivul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strategic 2.1: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Creșterea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accesului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publicului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și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mass-media la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informația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despre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activitatea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judecătoriei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21678888-B49E-0A29-6962-82FA84E084FC}"/>
              </a:ext>
            </a:extLst>
          </p:cNvPr>
          <p:cNvSpPr txBox="1"/>
          <p:nvPr/>
        </p:nvSpPr>
        <p:spPr>
          <a:xfrm>
            <a:off x="3851291" y="2993118"/>
            <a:ext cx="1438067" cy="2862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>
            <a:pPr>
              <a:lnSpc>
                <a:spcPct val="90000"/>
              </a:lnSpc>
              <a:buClr>
                <a:srgbClr val="FFFFFF">
                  <a:lumMod val="50000"/>
                </a:srgbClr>
              </a:buClr>
              <a:buSzPct val="100000"/>
              <a:defRPr/>
            </a:pPr>
            <a:endParaRPr lang="ro-RO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397BB93-2423-96AB-66ED-60642C4D4A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459" y="1429206"/>
            <a:ext cx="1609483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42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Graphical user interface&#10;&#10;Description automatically generated">
            <a:extLst>
              <a:ext uri="{FF2B5EF4-FFF2-40B4-BE49-F238E27FC236}">
                <a16:creationId xmlns:a16="http://schemas.microsoft.com/office/drawing/2014/main" id="{C3059F5C-527C-5AC4-CD68-DA633B60E2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506" r="4506"/>
          <a:stretch>
            <a:fillRect/>
          </a:stretch>
        </p:blipFill>
        <p:spPr/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0ED5BB8-EB32-7545-9F68-019F5563B1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E6E56F0-63A1-FA49-B91D-D57E606AD4F4}" type="datetime1">
              <a:rPr lang="en-US" smtClean="0"/>
              <a:pPr>
                <a:spcAft>
                  <a:spcPts val="600"/>
                </a:spcAft>
              </a:pPr>
              <a:t>1/25/2024</a:t>
            </a:fld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9F8995E-F945-D842-A922-EA80C6BF0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2782948-4DBE-204D-AB9E-B65E067054AE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o-MD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Prezentarea și evaluarea rezultatelor implementării Planului de dezvoltare a Judecătoriei Ungheni</a:t>
            </a:r>
            <a:endParaRPr lang="en-MD" sz="1400" dirty="0">
              <a:solidFill>
                <a:srgbClr val="6C64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150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36904F-6522-08EA-A139-A0BA60916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37314" y="1232170"/>
            <a:ext cx="4059369" cy="3611091"/>
          </a:xfrm>
        </p:spPr>
        <p:txBody>
          <a:bodyPr>
            <a:normAutofit/>
          </a:bodyPr>
          <a:lstStyle/>
          <a:p>
            <a:pPr marL="230188" marR="0" lvl="0" indent="-23018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cțiunea </a:t>
            </a:r>
            <a:r>
              <a:rPr kumimoji="0" lang="ro-MD" sz="1400" b="1" i="0" u="none" strike="noStrike" kern="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2.1.3. Elaborarea și expedierea comunicatelor de presă către mass-media</a:t>
            </a:r>
          </a:p>
          <a:p>
            <a:pPr marL="454025" lvl="1" indent="0">
              <a:buNone/>
              <a:defRPr/>
            </a:pPr>
            <a:r>
              <a:rPr lang="en-US" sz="1400" b="0" i="0" dirty="0">
                <a:solidFill>
                  <a:srgbClr val="393F4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ro-RO" sz="1400" b="0" i="0" dirty="0">
                <a:solidFill>
                  <a:srgbClr val="393F4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comunicat expediat către mass-media regională.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E0836-598A-D78D-5796-30B9BF25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63A1-27C1-5447-A2EF-82A9EC106839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59133-9976-F9D5-3F2A-C5F0280F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35ACF72-8B22-3E6F-8EBE-F30A512F2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54" y="99885"/>
            <a:ext cx="8839199" cy="1261884"/>
          </a:xfrm>
        </p:spPr>
        <p:txBody>
          <a:bodyPr/>
          <a:lstStyle/>
          <a:p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Direcția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strategică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</a:t>
            </a:r>
            <a:r>
              <a:rPr kumimoji="0" lang="ro-RO" sz="2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Accesibilitatea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judecătoriei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și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informarea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justițiabililor</a:t>
            </a:r>
            <a: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br>
              <a:rPr kumimoji="0" 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Obiectivul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strategic 2.1: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Creșterea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accesului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publicului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și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mass-media la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informația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despre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activitatea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judecătoriei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21678888-B49E-0A29-6962-82FA84E084FC}"/>
              </a:ext>
            </a:extLst>
          </p:cNvPr>
          <p:cNvSpPr txBox="1"/>
          <p:nvPr/>
        </p:nvSpPr>
        <p:spPr>
          <a:xfrm>
            <a:off x="3851291" y="2993118"/>
            <a:ext cx="1438067" cy="2862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>
            <a:pPr>
              <a:lnSpc>
                <a:spcPct val="90000"/>
              </a:lnSpc>
              <a:buClr>
                <a:srgbClr val="FFFFFF">
                  <a:lumMod val="50000"/>
                </a:srgbClr>
              </a:buClr>
              <a:buSzPct val="100000"/>
              <a:defRPr/>
            </a:pPr>
            <a:endParaRPr lang="ro-RO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4A3244-A1A6-C866-70DA-BF22EDC36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35" y="1745251"/>
            <a:ext cx="3932261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525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36904F-6522-08EA-A139-A0BA60916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105" y="1296987"/>
            <a:ext cx="3809695" cy="3200400"/>
          </a:xfrm>
        </p:spPr>
        <p:txBody>
          <a:bodyPr>
            <a:normAutofit/>
          </a:bodyPr>
          <a:lstStyle/>
          <a:p>
            <a:pPr marL="230188" marR="0" lvl="0" indent="-230188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cțiunea </a:t>
            </a: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2.1.4. Organizarea evenimentelor de educație juridică</a:t>
            </a:r>
            <a:endParaRPr kumimoji="0" lang="ro-RO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4025" lvl="1" indent="0">
              <a:buNone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Vizita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unui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grup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elevi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cadrul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L.T. “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Asachi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”, din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mun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Ungheni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– 13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aprilie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pPr marL="230188" marR="0" lvl="0" indent="-230188" defTabSz="4572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763CEC-2A4F-C941-BE8F-3A62D8DCB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80" r="2753" b="4"/>
          <a:stretch/>
        </p:blipFill>
        <p:spPr>
          <a:xfrm>
            <a:off x="5051898" y="1296987"/>
            <a:ext cx="3406606" cy="3200400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E0836-598A-D78D-5796-30B9BF25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2401" y="4844639"/>
            <a:ext cx="2133600" cy="1861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45063A1-27C1-5447-A2EF-82A9EC106839}" type="datetime1">
              <a:rPr lang="en-US" smtClean="0"/>
              <a:pPr>
                <a:spcAft>
                  <a:spcPts val="600"/>
                </a:spcAft>
              </a:pPr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59133-9976-F9D5-3F2A-C5F0280F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1" y="4844639"/>
            <a:ext cx="2133600" cy="1861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2782948-4DBE-204D-AB9E-B65E067054AE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35ACF72-8B22-3E6F-8EBE-F30A512F2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153988"/>
            <a:ext cx="7772401" cy="990599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kumimoji="0" lang="en-US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Direcția</a:t>
            </a: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strategică</a:t>
            </a: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</a:t>
            </a:r>
            <a:r>
              <a:rPr kumimoji="0" lang="ro-RO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Accesibilitatea</a:t>
            </a: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judecătoriei</a:t>
            </a: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și</a:t>
            </a: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informarea</a:t>
            </a: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justițiabililor</a:t>
            </a: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b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Obiectivul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strategic 2.1: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Creșterea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accesului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publicului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și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mass-media la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informația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despre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activitatea</a:t>
            </a:r>
            <a:r>
              <a:rPr kumimoji="0" lang="en-US" sz="14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judecătoriei</a:t>
            </a:r>
            <a:endParaRPr lang="en-US" sz="1400" b="1" dirty="0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21678888-B49E-0A29-6962-82FA84E084FC}"/>
              </a:ext>
            </a:extLst>
          </p:cNvPr>
          <p:cNvSpPr txBox="1"/>
          <p:nvPr/>
        </p:nvSpPr>
        <p:spPr>
          <a:xfrm>
            <a:off x="3851291" y="2993118"/>
            <a:ext cx="1438067" cy="2862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>
            <a:pPr>
              <a:lnSpc>
                <a:spcPct val="90000"/>
              </a:lnSpc>
              <a:buClr>
                <a:srgbClr val="FFFFFF">
                  <a:lumMod val="50000"/>
                </a:srgbClr>
              </a:buClr>
              <a:buSzPct val="100000"/>
              <a:defRPr/>
            </a:pPr>
            <a:endParaRPr lang="ro-RO" sz="1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795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B308D1-54A0-8117-6AD0-0AB7A0069D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105" y="1608965"/>
            <a:ext cx="3809695" cy="3200400"/>
          </a:xfrm>
        </p:spPr>
        <p:txBody>
          <a:bodyPr>
            <a:norm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cțiunea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3.2.2.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Dezvoltarea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personală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profesională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judecătorilor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personalului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instanței</a:t>
            </a:r>
            <a:endParaRPr lang="ro-R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Elaborarea și lansarea  Ghidului privind activitatea organizatorică și administrativă a instanțelor judecătorești 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mai 2023</a:t>
            </a:r>
          </a:p>
          <a:p>
            <a:pPr marL="0" indent="0">
              <a:buNone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82333-7AFD-768D-A465-1578BB88D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63A1-27C1-5447-A2EF-82A9EC106839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DE4CC-051C-6814-F847-F0B9BAB0D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B4D5EE-B111-CA1D-C2F8-E60B98334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73455"/>
            <a:ext cx="9042400" cy="1261884"/>
          </a:xfrm>
        </p:spPr>
        <p:txBody>
          <a:bodyPr/>
          <a:lstStyle/>
          <a:p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Direcția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strategică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Dezvoltarea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profesională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motivarea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angajaților</a:t>
            </a:r>
            <a:br>
              <a:rPr lang="en-US" dirty="0"/>
            </a:b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Obiectivul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strategic 3.2: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Asigurarea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accesului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judecătorilor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angajaților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oportunități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extinse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dezvoltare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profesională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continuă</a:t>
            </a:r>
            <a:endParaRPr lang="en-US" sz="1400" dirty="0">
              <a:solidFill>
                <a:srgbClr val="651D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5C19777-0404-74C7-8882-8D2AE5759E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22996" y="1296988"/>
            <a:ext cx="3611405" cy="354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916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B308D1-54A0-8117-6AD0-0AB7A0069D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105" y="1608965"/>
            <a:ext cx="3809695" cy="3200400"/>
          </a:xfrm>
        </p:spPr>
        <p:txBody>
          <a:bodyPr>
            <a:norm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cțiunea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3.2.2.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Dezvoltarea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personală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profesională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judecătorilor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personalului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instanței</a:t>
            </a:r>
            <a:endParaRPr lang="ro-R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Exercițiu practic de simulare privind alertă cu bombă 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– 19 mai 2023;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82333-7AFD-768D-A465-1578BB88D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63A1-27C1-5447-A2EF-82A9EC106839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DE4CC-051C-6814-F847-F0B9BAB0D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B4D5EE-B111-CA1D-C2F8-E60B98334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73455"/>
            <a:ext cx="8304108" cy="1261884"/>
          </a:xfrm>
        </p:spPr>
        <p:txBody>
          <a:bodyPr/>
          <a:lstStyle/>
          <a:p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Direcția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strategică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Dezvoltarea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profesională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motivarea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angajaților</a:t>
            </a:r>
            <a:br>
              <a:rPr lang="en-US" dirty="0"/>
            </a:b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Obiectivul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strategic 3.2: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Asigurarea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accesului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judecătorilor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angajaților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oportunități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extinse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dezvoltare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profesională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continuă</a:t>
            </a:r>
            <a:endParaRPr lang="en-US" sz="1400" dirty="0">
              <a:solidFill>
                <a:srgbClr val="651D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59BA0C4-4895-473C-C031-5AB8E61425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49025" y="1296988"/>
            <a:ext cx="280835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63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B308D1-54A0-8117-6AD0-0AB7A0069D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105" y="1608965"/>
            <a:ext cx="3809695" cy="3200400"/>
          </a:xfrm>
        </p:spPr>
        <p:txBody>
          <a:bodyPr>
            <a:norm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cțiunea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3.2.2.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Dezvoltarea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personală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profesională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judecătorilor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personalului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instanței</a:t>
            </a:r>
            <a:endParaRPr lang="ro-R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23 mai 2023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, Avocatul Poporului, Ceslav Panico, cu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membrii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echipei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sale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, s-a aflat într-o vizită documentară la mai multe instituții din raionul Ungheni,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printre care și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udecătoria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Ungheni.</a:t>
            </a:r>
          </a:p>
          <a:p>
            <a:pPr marL="0" indent="0">
              <a:buNone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82333-7AFD-768D-A465-1578BB88D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63A1-27C1-5447-A2EF-82A9EC106839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DE4CC-051C-6814-F847-F0B9BAB0D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B4D5EE-B111-CA1D-C2F8-E60B98334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73455"/>
            <a:ext cx="8304108" cy="1261884"/>
          </a:xfrm>
        </p:spPr>
        <p:txBody>
          <a:bodyPr/>
          <a:lstStyle/>
          <a:p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Direcția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strategică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Dezvoltarea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profesională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motivarea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angajaților</a:t>
            </a:r>
            <a:br>
              <a:rPr lang="en-US" dirty="0"/>
            </a:b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Obiectivul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strategic 3.2: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Asigurarea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accesului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judecătorilor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angajaților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oportunități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extinse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dezvoltare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profesională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continuă</a:t>
            </a:r>
            <a:endParaRPr lang="en-US" sz="1400" dirty="0">
              <a:solidFill>
                <a:srgbClr val="651D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F3B93D6-6C21-B4AA-D850-E9DDD69C3C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88477" y="1296988"/>
            <a:ext cx="208129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229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B308D1-54A0-8117-6AD0-0AB7A0069D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105" y="1608965"/>
            <a:ext cx="3809695" cy="3200400"/>
          </a:xfrm>
        </p:spPr>
        <p:txBody>
          <a:bodyPr>
            <a:norm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cțiunea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3.2.2.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Dezvoltarea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personală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profesională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judecătorilor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personalului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instanței</a:t>
            </a:r>
            <a:endParaRPr lang="ro-R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Conferința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națională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privind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gestionarea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fluxului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dosare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volumului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muncă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judecătorilor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 din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2023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105CAA-25E7-B979-4088-ED73B7FF29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569194"/>
            <a:ext cx="3810000" cy="265598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82333-7AFD-768D-A465-1578BB88D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63A1-27C1-5447-A2EF-82A9EC106839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DE4CC-051C-6814-F847-F0B9BAB0D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B4D5EE-B111-CA1D-C2F8-E60B98334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73455"/>
            <a:ext cx="8304108" cy="1261884"/>
          </a:xfrm>
        </p:spPr>
        <p:txBody>
          <a:bodyPr/>
          <a:lstStyle/>
          <a:p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Direcția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strategică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Dezvoltarea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profesională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motivarea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angajaților</a:t>
            </a:r>
            <a:br>
              <a:rPr lang="en-US" dirty="0"/>
            </a:b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Obiectivul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strategic 3.2: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Asigurarea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accesului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judecătorilor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angajaților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oportunități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extinse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dezvoltare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profesională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continuă</a:t>
            </a:r>
            <a:endParaRPr lang="en-US" sz="1400" dirty="0">
              <a:solidFill>
                <a:srgbClr val="651D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568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B308D1-54A0-8117-6AD0-0AB7A0069D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105" y="1608965"/>
            <a:ext cx="3809695" cy="3200400"/>
          </a:xfrm>
        </p:spPr>
        <p:txBody>
          <a:bodyPr>
            <a:norm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cțiunea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3.2.2.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Dezvoltarea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personală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profesională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judecătorilor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personalului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instanței</a:t>
            </a:r>
            <a:endParaRPr lang="ro-R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Desfășurarea celui de-al 17 seminar moldo-român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09 iunie 2023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82333-7AFD-768D-A465-1578BB88D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63A1-27C1-5447-A2EF-82A9EC106839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DE4CC-051C-6814-F847-F0B9BAB0D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B4D5EE-B111-CA1D-C2F8-E60B98334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73455"/>
            <a:ext cx="8304108" cy="1261884"/>
          </a:xfrm>
        </p:spPr>
        <p:txBody>
          <a:bodyPr/>
          <a:lstStyle/>
          <a:p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Direcția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strategică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Dezvoltarea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profesională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motivarea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angajaților</a:t>
            </a:r>
            <a:br>
              <a:rPr lang="en-US" dirty="0"/>
            </a:b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Obiectivul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strategic 3.2: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Asigurarea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accesului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judecătorilor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angajaților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oportunități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extinse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dezvoltare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profesională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continuă</a:t>
            </a:r>
            <a:endParaRPr lang="en-US" sz="1400" dirty="0">
              <a:solidFill>
                <a:srgbClr val="651D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 descr="Free vector politician sitting at round table in boardroom. board of directors with ceo holding formal talk in office room flat vector illustration. business authority, corporate leader, planning strategy concept">
            <a:extLst>
              <a:ext uri="{FF2B5EF4-FFF2-40B4-BE49-F238E27FC236}">
                <a16:creationId xmlns:a16="http://schemas.microsoft.com/office/drawing/2014/main" id="{2DFF488F-EA27-BE0C-8BC9-2460BF918EE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6" r="19816"/>
          <a:stretch>
            <a:fillRect/>
          </a:stretch>
        </p:blipFill>
        <p:spPr bwMode="auto">
          <a:xfrm>
            <a:off x="5103028" y="1296988"/>
            <a:ext cx="290034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476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B308D1-54A0-8117-6AD0-0AB7A0069D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105" y="1608965"/>
            <a:ext cx="3809695" cy="3200400"/>
          </a:xfrm>
        </p:spPr>
        <p:txBody>
          <a:bodyPr>
            <a:normAutofit/>
          </a:bodyPr>
          <a:lstStyle/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Acțiunea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A.3.2.3.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Instruire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internă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periodică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domeniul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delimitării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atribuțiilor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SEDP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Grefei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secretariatului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Instruirea unei angajate din cadrul secției SGMPJRP.</a:t>
            </a:r>
          </a:p>
          <a:p>
            <a:pPr marL="0" indent="0">
              <a:buNone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82333-7AFD-768D-A465-1578BB88D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63A1-27C1-5447-A2EF-82A9EC106839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DE4CC-051C-6814-F847-F0B9BAB0D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B4D5EE-B111-CA1D-C2F8-E60B98334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73455"/>
            <a:ext cx="8304108" cy="1261884"/>
          </a:xfrm>
        </p:spPr>
        <p:txBody>
          <a:bodyPr/>
          <a:lstStyle/>
          <a:p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Direcția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strategică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Dezvoltarea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profesională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motivarea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angajaților</a:t>
            </a:r>
            <a:br>
              <a:rPr lang="en-US" dirty="0"/>
            </a:b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Obiectivul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strategic 3.2: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Asigurarea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accesului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judecătorilor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angajaților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oportunități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extinse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dezvoltare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profesională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continuă</a:t>
            </a:r>
            <a:endParaRPr lang="en-US" sz="1400" dirty="0">
              <a:solidFill>
                <a:srgbClr val="651D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05E6C7E-A2B5-F8EB-55FC-379E23F76F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02352" y="1296988"/>
            <a:ext cx="290169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094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B308D1-54A0-8117-6AD0-0AB7A0069D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105" y="1608965"/>
            <a:ext cx="3809695" cy="3200400"/>
          </a:xfrm>
        </p:spPr>
        <p:txBody>
          <a:bodyPr>
            <a:normAutofit/>
          </a:bodyPr>
          <a:lstStyle/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Acțiunea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A.3.2.</a:t>
            </a:r>
            <a:r>
              <a:rPr lang="ro-MD" sz="1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Instruire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internă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periodică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domeniul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delimitării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atribuțiilor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SEDP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Grefei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secretariatului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Evenimentul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de instruire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a angajaților privind utilizarea Programului Integrat de Gestionare a Dosarelor (PIGD) –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09 iunie 2023</a:t>
            </a:r>
          </a:p>
          <a:p>
            <a:pPr marL="0" indent="0">
              <a:buNone/>
            </a:pP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Participanți: specialiștii SEDP, Sistematizare, grefieri, asistenți judiciari.</a:t>
            </a:r>
          </a:p>
          <a:p>
            <a:pPr marL="0" indent="0">
              <a:buNone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82333-7AFD-768D-A465-1578BB88D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63A1-27C1-5447-A2EF-82A9EC106839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DE4CC-051C-6814-F847-F0B9BAB0D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B4D5EE-B111-CA1D-C2F8-E60B98334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73455"/>
            <a:ext cx="8304108" cy="1261884"/>
          </a:xfrm>
        </p:spPr>
        <p:txBody>
          <a:bodyPr/>
          <a:lstStyle/>
          <a:p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Direcția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strategică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Dezvoltarea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profesională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motivarea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angajaților</a:t>
            </a:r>
            <a:br>
              <a:rPr lang="en-US" dirty="0"/>
            </a:b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Obiectivul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strategic 3.2: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Asigurarea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accesului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judecătorilor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angajaților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oportunități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extinse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dezvoltare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profesională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continuă</a:t>
            </a:r>
            <a:endParaRPr lang="en-US" sz="1400" dirty="0">
              <a:solidFill>
                <a:srgbClr val="651D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05E6C7E-A2B5-F8EB-55FC-379E23F76F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02352" y="1296988"/>
            <a:ext cx="2901696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886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B308D1-54A0-8117-6AD0-0AB7A0069D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105" y="1608965"/>
            <a:ext cx="3809695" cy="3200400"/>
          </a:xfrm>
        </p:spPr>
        <p:txBody>
          <a:bodyPr>
            <a:norm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cțiunea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A.3.2.</a:t>
            </a:r>
            <a:r>
              <a:rPr lang="ro-MD" sz="1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Instruire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internă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periodică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în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domeniul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delimitării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atribuțiilor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SEDP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Grefei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secretariatului</a:t>
            </a:r>
            <a:endParaRPr lang="ro-R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Ședință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lucru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cu participarea specialiștiilor din cadrul secției SEDP, grefieri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lor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 și asistenți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lor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 judiciari, desfășurată 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la data de 20 iunie 2023</a:t>
            </a:r>
          </a:p>
          <a:p>
            <a:pPr marL="0" indent="0">
              <a:buNone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82333-7AFD-768D-A465-1578BB88D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63A1-27C1-5447-A2EF-82A9EC106839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4DE4CC-051C-6814-F847-F0B9BAB0D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B4D5EE-B111-CA1D-C2F8-E60B98334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73455"/>
            <a:ext cx="8304108" cy="1261884"/>
          </a:xfrm>
        </p:spPr>
        <p:txBody>
          <a:bodyPr/>
          <a:lstStyle/>
          <a:p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Direcția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strategică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Dezvoltarea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profesională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motivarea</a:t>
            </a:r>
            <a:r>
              <a:rPr lang="en-US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angajaților</a:t>
            </a:r>
            <a:br>
              <a:rPr lang="en-US" dirty="0"/>
            </a:b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Obiectivul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strategic 3.2: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Asigurarea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accesului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judecătorilor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și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angajaților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oportunități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extinse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dezvoltare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profesională</a:t>
            </a:r>
            <a:r>
              <a:rPr lang="en-US" sz="1400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continuă</a:t>
            </a:r>
            <a:endParaRPr lang="en-US" sz="1400" dirty="0">
              <a:solidFill>
                <a:srgbClr val="651D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84D91CD-511C-4CE2-D2D7-B66ACB97E9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03019" y="1296988"/>
            <a:ext cx="290036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8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2A7013-6EB7-D47C-8AF5-4225479183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Acțiunea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1.5. Sporirea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coeziunii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dintre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angajații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instanței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prin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activități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de team building </a:t>
            </a:r>
            <a:endParaRPr lang="ro-RO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o-RO" sz="1600" dirty="0">
                <a:latin typeface="Arial" panose="020B0604020202020204" pitchFamily="34" charset="0"/>
                <a:cs typeface="Arial" panose="020B0604020202020204" pitchFamily="34" charset="0"/>
              </a:rPr>
              <a:t>Evenimentul de consolidare a echipei Judecătoriei Ungheni – 16 iunie 2023</a:t>
            </a:r>
          </a:p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51833FA-FDC1-98F3-5F37-889426E440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A1E09-0EB1-B819-4A90-DEDB97F67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63A1-27C1-5447-A2EF-82A9EC106839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FCF73-558A-DA95-392A-A00DF3B2E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89B485-8102-7D58-8AC5-E92289FD6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5" y="404435"/>
            <a:ext cx="7772401" cy="892552"/>
          </a:xfrm>
        </p:spPr>
        <p:txBody>
          <a:bodyPr/>
          <a:lstStyle/>
          <a:p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DOMENIUL I: MANAGEMENTUL CALITĂȚII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0C2F"/>
                </a:solidFill>
                <a:effectLst/>
                <a:uLnTx/>
                <a:uFillTx/>
                <a:latin typeface="Gill Sans MT"/>
                <a:ea typeface="+mj-ea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Obiectivul 1. Fortificarea capacităților de management și administrare judiciară în Judecătoria Ungheni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120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B3EA75-1075-8C99-516C-D35A875D9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6105" y="1296987"/>
            <a:ext cx="7536964" cy="717458"/>
          </a:xfrm>
        </p:spPr>
        <p:txBody>
          <a:bodyPr>
            <a:normAutofit lnSpcReduction="10000"/>
          </a:bodyPr>
          <a:lstStyle/>
          <a:p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În baza Obiectivului strategic 2.2: Consolidarea accesului grupurilor vulnerabile la sediul judecătoriei a fost îmbunătățită accesibilitatea Judecătoriei Ungheni pentru persoane cu nevoi speciale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AE8FA-0FCD-40FF-70CC-AC1D62BB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063A1-27C1-5447-A2EF-82A9EC106839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149C6-5D1A-663A-5F04-2684A58B6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4619045-2EB1-5C85-7F37-91839C191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175091"/>
            <a:ext cx="7772401" cy="969496"/>
          </a:xfrm>
        </p:spPr>
        <p:txBody>
          <a:bodyPr/>
          <a:lstStyle/>
          <a:p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Direcția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strategică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</a:t>
            </a:r>
            <a:r>
              <a:rPr kumimoji="0" lang="ro-RO" sz="22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Accesibilitatea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judecătoriei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și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informarea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justițiabililor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br>
              <a:rPr kumimoji="0" lang="en-US" sz="13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en-US" sz="13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Obiectivul</a:t>
            </a:r>
            <a:r>
              <a:rPr kumimoji="0" lang="en-US" sz="13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strategic 2.2: </a:t>
            </a:r>
            <a:r>
              <a:rPr kumimoji="0" lang="en-US" sz="13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Consolidarea</a:t>
            </a:r>
            <a:r>
              <a:rPr kumimoji="0" lang="en-US" sz="13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accesului</a:t>
            </a:r>
            <a:r>
              <a:rPr kumimoji="0" lang="en-US" sz="13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grupurilor</a:t>
            </a:r>
            <a:r>
              <a:rPr kumimoji="0" lang="en-US" sz="13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vulnerabile</a:t>
            </a:r>
            <a:r>
              <a:rPr kumimoji="0" lang="en-US" sz="13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</a:t>
            </a:r>
            <a:r>
              <a:rPr kumimoji="0" lang="en-US" sz="13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sediul</a:t>
            </a:r>
            <a:r>
              <a:rPr kumimoji="0" lang="en-US" sz="1300" b="0" i="0" u="none" strike="noStrike" kern="1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1300" b="0" i="0" u="none" strike="noStrike" kern="100" cap="none" spc="0" normalizeH="0" baseline="0" noProof="0" dirty="0" err="1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judecătoriei</a:t>
            </a:r>
            <a:endParaRPr lang="en-US" dirty="0"/>
          </a:p>
        </p:txBody>
      </p:sp>
      <p:pic>
        <p:nvPicPr>
          <p:cNvPr id="8" name="Imagine 14">
            <a:extLst>
              <a:ext uri="{FF2B5EF4-FFF2-40B4-BE49-F238E27FC236}">
                <a16:creationId xmlns:a16="http://schemas.microsoft.com/office/drawing/2014/main" id="{EAF74BB7-B6B9-2D5A-E5AC-0F4147A5E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93255" y="2129116"/>
            <a:ext cx="2389868" cy="2346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E07323-50F3-506F-C51C-157BCBD48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085" y="2107521"/>
            <a:ext cx="2738829" cy="23898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81FF88-4F89-374A-036F-66F577F53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67" y="2237860"/>
            <a:ext cx="2214981" cy="269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925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BD5CB9-C1C0-73F7-5D1B-8F1CA58E80B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B2C6E5-FD71-0348-98A6-18EEFEEC5C35}" type="datetime1">
              <a:rPr lang="en-US" smtClean="0"/>
              <a:t>1/25/2024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2905EB-692A-AE64-C948-6A238CBD8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26EC1E-0D63-2593-C203-62A6DE7C2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00" y="123358"/>
            <a:ext cx="8698001" cy="670440"/>
          </a:xfrm>
        </p:spPr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o-MD" sz="1800" b="1" kern="100" dirty="0">
                <a:solidFill>
                  <a:srgbClr val="651D3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PLANUL DE DEZVOLTARE STRATEGICĂ AL </a:t>
            </a:r>
            <a:r>
              <a:rPr lang="ro-MD" sz="1800" b="1" u="sng" kern="100" dirty="0">
                <a:solidFill>
                  <a:srgbClr val="651D3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JUDECĂTORIEI UNGHENI</a:t>
            </a:r>
            <a:r>
              <a:rPr lang="ro-MD" sz="1800" b="1" kern="100" dirty="0">
                <a:solidFill>
                  <a:srgbClr val="651D3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PENTRU ANII 2023-2027</a:t>
            </a:r>
            <a:endParaRPr lang="en-US" sz="1800" kern="100" dirty="0">
              <a:solidFill>
                <a:srgbClr val="651D3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E250E402-B3E5-404F-A6D5-C12C41F562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6904873"/>
              </p:ext>
            </p:extLst>
          </p:nvPr>
        </p:nvGraphicFramePr>
        <p:xfrm>
          <a:off x="181839" y="798658"/>
          <a:ext cx="8776474" cy="4305984"/>
        </p:xfrm>
        <a:graphic>
          <a:graphicData uri="http://schemas.openxmlformats.org/drawingml/2006/table">
            <a:tbl>
              <a:tblPr firstRow="1" firstCol="1" bandRow="1"/>
              <a:tblGrid>
                <a:gridCol w="1271522">
                  <a:extLst>
                    <a:ext uri="{9D8B030D-6E8A-4147-A177-3AD203B41FA5}">
                      <a16:colId xmlns:a16="http://schemas.microsoft.com/office/drawing/2014/main" val="895281761"/>
                    </a:ext>
                  </a:extLst>
                </a:gridCol>
                <a:gridCol w="3853038">
                  <a:extLst>
                    <a:ext uri="{9D8B030D-6E8A-4147-A177-3AD203B41FA5}">
                      <a16:colId xmlns:a16="http://schemas.microsoft.com/office/drawing/2014/main" val="913470407"/>
                    </a:ext>
                  </a:extLst>
                </a:gridCol>
                <a:gridCol w="164247">
                  <a:extLst>
                    <a:ext uri="{9D8B030D-6E8A-4147-A177-3AD203B41FA5}">
                      <a16:colId xmlns:a16="http://schemas.microsoft.com/office/drawing/2014/main" val="2309961202"/>
                    </a:ext>
                  </a:extLst>
                </a:gridCol>
                <a:gridCol w="166171">
                  <a:extLst>
                    <a:ext uri="{9D8B030D-6E8A-4147-A177-3AD203B41FA5}">
                      <a16:colId xmlns:a16="http://schemas.microsoft.com/office/drawing/2014/main" val="4120953803"/>
                    </a:ext>
                  </a:extLst>
                </a:gridCol>
                <a:gridCol w="164247">
                  <a:extLst>
                    <a:ext uri="{9D8B030D-6E8A-4147-A177-3AD203B41FA5}">
                      <a16:colId xmlns:a16="http://schemas.microsoft.com/office/drawing/2014/main" val="2369200304"/>
                    </a:ext>
                  </a:extLst>
                </a:gridCol>
                <a:gridCol w="166171">
                  <a:extLst>
                    <a:ext uri="{9D8B030D-6E8A-4147-A177-3AD203B41FA5}">
                      <a16:colId xmlns:a16="http://schemas.microsoft.com/office/drawing/2014/main" val="1853813887"/>
                    </a:ext>
                  </a:extLst>
                </a:gridCol>
                <a:gridCol w="166171">
                  <a:extLst>
                    <a:ext uri="{9D8B030D-6E8A-4147-A177-3AD203B41FA5}">
                      <a16:colId xmlns:a16="http://schemas.microsoft.com/office/drawing/2014/main" val="1922233853"/>
                    </a:ext>
                  </a:extLst>
                </a:gridCol>
                <a:gridCol w="166171">
                  <a:extLst>
                    <a:ext uri="{9D8B030D-6E8A-4147-A177-3AD203B41FA5}">
                      <a16:colId xmlns:a16="http://schemas.microsoft.com/office/drawing/2014/main" val="2191483506"/>
                    </a:ext>
                  </a:extLst>
                </a:gridCol>
                <a:gridCol w="166171">
                  <a:extLst>
                    <a:ext uri="{9D8B030D-6E8A-4147-A177-3AD203B41FA5}">
                      <a16:colId xmlns:a16="http://schemas.microsoft.com/office/drawing/2014/main" val="1090297496"/>
                    </a:ext>
                  </a:extLst>
                </a:gridCol>
                <a:gridCol w="166171">
                  <a:extLst>
                    <a:ext uri="{9D8B030D-6E8A-4147-A177-3AD203B41FA5}">
                      <a16:colId xmlns:a16="http://schemas.microsoft.com/office/drawing/2014/main" val="927614674"/>
                    </a:ext>
                  </a:extLst>
                </a:gridCol>
                <a:gridCol w="166171">
                  <a:extLst>
                    <a:ext uri="{9D8B030D-6E8A-4147-A177-3AD203B41FA5}">
                      <a16:colId xmlns:a16="http://schemas.microsoft.com/office/drawing/2014/main" val="3056089091"/>
                    </a:ext>
                  </a:extLst>
                </a:gridCol>
                <a:gridCol w="166171">
                  <a:extLst>
                    <a:ext uri="{9D8B030D-6E8A-4147-A177-3AD203B41FA5}">
                      <a16:colId xmlns:a16="http://schemas.microsoft.com/office/drawing/2014/main" val="397791984"/>
                    </a:ext>
                  </a:extLst>
                </a:gridCol>
                <a:gridCol w="166171">
                  <a:extLst>
                    <a:ext uri="{9D8B030D-6E8A-4147-A177-3AD203B41FA5}">
                      <a16:colId xmlns:a16="http://schemas.microsoft.com/office/drawing/2014/main" val="975747267"/>
                    </a:ext>
                  </a:extLst>
                </a:gridCol>
                <a:gridCol w="166171">
                  <a:extLst>
                    <a:ext uri="{9D8B030D-6E8A-4147-A177-3AD203B41FA5}">
                      <a16:colId xmlns:a16="http://schemas.microsoft.com/office/drawing/2014/main" val="1257901269"/>
                    </a:ext>
                  </a:extLst>
                </a:gridCol>
                <a:gridCol w="166171">
                  <a:extLst>
                    <a:ext uri="{9D8B030D-6E8A-4147-A177-3AD203B41FA5}">
                      <a16:colId xmlns:a16="http://schemas.microsoft.com/office/drawing/2014/main" val="2921701623"/>
                    </a:ext>
                  </a:extLst>
                </a:gridCol>
                <a:gridCol w="166171">
                  <a:extLst>
                    <a:ext uri="{9D8B030D-6E8A-4147-A177-3AD203B41FA5}">
                      <a16:colId xmlns:a16="http://schemas.microsoft.com/office/drawing/2014/main" val="1623241205"/>
                    </a:ext>
                  </a:extLst>
                </a:gridCol>
                <a:gridCol w="166171">
                  <a:extLst>
                    <a:ext uri="{9D8B030D-6E8A-4147-A177-3AD203B41FA5}">
                      <a16:colId xmlns:a16="http://schemas.microsoft.com/office/drawing/2014/main" val="2555407809"/>
                    </a:ext>
                  </a:extLst>
                </a:gridCol>
                <a:gridCol w="166171">
                  <a:extLst>
                    <a:ext uri="{9D8B030D-6E8A-4147-A177-3AD203B41FA5}">
                      <a16:colId xmlns:a16="http://schemas.microsoft.com/office/drawing/2014/main" val="1679429859"/>
                    </a:ext>
                  </a:extLst>
                </a:gridCol>
                <a:gridCol w="166171">
                  <a:extLst>
                    <a:ext uri="{9D8B030D-6E8A-4147-A177-3AD203B41FA5}">
                      <a16:colId xmlns:a16="http://schemas.microsoft.com/office/drawing/2014/main" val="3370715490"/>
                    </a:ext>
                  </a:extLst>
                </a:gridCol>
                <a:gridCol w="166171">
                  <a:extLst>
                    <a:ext uri="{9D8B030D-6E8A-4147-A177-3AD203B41FA5}">
                      <a16:colId xmlns:a16="http://schemas.microsoft.com/office/drawing/2014/main" val="3326655358"/>
                    </a:ext>
                  </a:extLst>
                </a:gridCol>
                <a:gridCol w="166171">
                  <a:extLst>
                    <a:ext uri="{9D8B030D-6E8A-4147-A177-3AD203B41FA5}">
                      <a16:colId xmlns:a16="http://schemas.microsoft.com/office/drawing/2014/main" val="3143351496"/>
                    </a:ext>
                  </a:extLst>
                </a:gridCol>
                <a:gridCol w="166171">
                  <a:extLst>
                    <a:ext uri="{9D8B030D-6E8A-4147-A177-3AD203B41FA5}">
                      <a16:colId xmlns:a16="http://schemas.microsoft.com/office/drawing/2014/main" val="4230065448"/>
                    </a:ext>
                  </a:extLst>
                </a:gridCol>
                <a:gridCol w="166171">
                  <a:extLst>
                    <a:ext uri="{9D8B030D-6E8A-4147-A177-3AD203B41FA5}">
                      <a16:colId xmlns:a16="http://schemas.microsoft.com/office/drawing/2014/main" val="4222817056"/>
                    </a:ext>
                  </a:extLst>
                </a:gridCol>
                <a:gridCol w="166171">
                  <a:extLst>
                    <a:ext uri="{9D8B030D-6E8A-4147-A177-3AD203B41FA5}">
                      <a16:colId xmlns:a16="http://schemas.microsoft.com/office/drawing/2014/main" val="2887402557"/>
                    </a:ext>
                  </a:extLst>
                </a:gridCol>
              </a:tblGrid>
              <a:tr h="210833">
                <a:tc rowSpan="1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Direcția strategică 1:</a:t>
                      </a:r>
                      <a:b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b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b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Management și administrare judiciară  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gridSpan="2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Perioada de realizare a acțiunii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738420"/>
                  </a:ext>
                </a:extLst>
              </a:tr>
              <a:tr h="197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Acțiuni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913797"/>
                  </a:ext>
                </a:extLst>
              </a:tr>
              <a:tr h="18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Obiectivul strategic 1.1: Reducerea volumului de muncă și a sarcinii per judecător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079231"/>
                  </a:ext>
                </a:extLst>
              </a:tr>
              <a:tr h="5577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A.1.1.1. </a:t>
                      </a:r>
                      <a:r>
                        <a:rPr lang="ro-MD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Adoptarea modificărilor de ordin administrativ și legal pentru a eficientiza și fluidiza volumul de lucru al instanței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125375"/>
                  </a:ext>
                </a:extLst>
              </a:tr>
              <a:tr h="20293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A.1.1.2. </a:t>
                      </a:r>
                      <a:r>
                        <a:rPr lang="ro-MD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Majorarea statelor de personal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F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5E0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C5E0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5E0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C5E0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553509"/>
                  </a:ext>
                </a:extLst>
              </a:tr>
              <a:tr h="21083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gridSpan="2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Perioada de realizare a acțiunii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400888"/>
                  </a:ext>
                </a:extLst>
              </a:tr>
              <a:tr h="1975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Acțiuni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6556894"/>
                  </a:ext>
                </a:extLst>
              </a:tr>
              <a:tr h="188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Obiectivul strategic 1.2: Creșterea performanței judecătoriei  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766824"/>
                  </a:ext>
                </a:extLst>
              </a:tr>
              <a:tr h="3687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A.1.2.1. </a:t>
                      </a:r>
                      <a:r>
                        <a:rPr lang="ro-MD" sz="12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Colectarea și analiza datelor despre performanța judecătoriei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807192"/>
                  </a:ext>
                </a:extLst>
              </a:tr>
              <a:tr h="5159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A.1.2.2. </a:t>
                      </a:r>
                      <a:r>
                        <a:rPr lang="ro-MD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Gestionarea performanței instanței pentru asigurarea atingerii țintelor anuale stabilite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5E0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C5E0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5E0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7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C5E0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877048"/>
                  </a:ext>
                </a:extLst>
              </a:tr>
              <a:tr h="5159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A.1.2.3. </a:t>
                      </a:r>
                      <a:r>
                        <a:rPr lang="ro-MD" sz="12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Realizarea sondajelor anuale în rândul justițiabililor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971897"/>
                  </a:ext>
                </a:extLst>
              </a:tr>
              <a:tr h="85213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A.1.2.4. </a:t>
                      </a:r>
                      <a:r>
                        <a:rPr lang="ro-MD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Desfășurarea ședințelor Consiliului consultativ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611" marR="456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3122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99539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4C9A69-0EA8-E1FB-6F3C-4EC9E5F319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B2C6E5-FD71-0348-98A6-18EEFEEC5C35}" type="datetime1">
              <a:rPr lang="en-US" smtClean="0"/>
              <a:t>1/25/2024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CD8772-BAF6-29A6-D5A6-D65C25DB1B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42</a:t>
            </a:fld>
            <a:endParaRPr lang="en-US"/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CE0984E5-F7EB-7A49-529B-15FCD90E9B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5266005"/>
              </p:ext>
            </p:extLst>
          </p:nvPr>
        </p:nvGraphicFramePr>
        <p:xfrm>
          <a:off x="411934" y="1083945"/>
          <a:ext cx="8177213" cy="290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226259" imgH="2917617" progId="Word.Document.12">
                  <p:embed/>
                </p:oleObj>
              </mc:Choice>
              <mc:Fallback>
                <p:oleObj name="Document" r:id="rId2" imgW="8226259" imgH="2917617" progId="Word.Document.12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CE0984E5-F7EB-7A49-529B-15FCD90E9BC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1934" y="1083945"/>
                        <a:ext cx="8177213" cy="2900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14024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C67983-5BB1-D677-5BF9-8C612CC76E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B2C6E5-FD71-0348-98A6-18EEFEEC5C35}" type="datetime1">
              <a:rPr lang="en-US" smtClean="0"/>
              <a:t>1/25/2024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036CD4-3A00-5BDF-25E9-53FDE0E90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43</a:t>
            </a:fld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2D596DB-CA40-23D9-4110-F365F5B38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025666"/>
              </p:ext>
            </p:extLst>
          </p:nvPr>
        </p:nvGraphicFramePr>
        <p:xfrm>
          <a:off x="358865" y="669450"/>
          <a:ext cx="8426270" cy="3845874"/>
        </p:xfrm>
        <a:graphic>
          <a:graphicData uri="http://schemas.openxmlformats.org/drawingml/2006/table">
            <a:tbl>
              <a:tblPr firstRow="1" firstCol="1" bandRow="1"/>
              <a:tblGrid>
                <a:gridCol w="1807122">
                  <a:extLst>
                    <a:ext uri="{9D8B030D-6E8A-4147-A177-3AD203B41FA5}">
                      <a16:colId xmlns:a16="http://schemas.microsoft.com/office/drawing/2014/main" val="293943395"/>
                    </a:ext>
                  </a:extLst>
                </a:gridCol>
                <a:gridCol w="3344145">
                  <a:extLst>
                    <a:ext uri="{9D8B030D-6E8A-4147-A177-3AD203B41FA5}">
                      <a16:colId xmlns:a16="http://schemas.microsoft.com/office/drawing/2014/main" val="2392279283"/>
                    </a:ext>
                  </a:extLst>
                </a:gridCol>
                <a:gridCol w="152980">
                  <a:extLst>
                    <a:ext uri="{9D8B030D-6E8A-4147-A177-3AD203B41FA5}">
                      <a16:colId xmlns:a16="http://schemas.microsoft.com/office/drawing/2014/main" val="3923455979"/>
                    </a:ext>
                  </a:extLst>
                </a:gridCol>
                <a:gridCol w="163285">
                  <a:extLst>
                    <a:ext uri="{9D8B030D-6E8A-4147-A177-3AD203B41FA5}">
                      <a16:colId xmlns:a16="http://schemas.microsoft.com/office/drawing/2014/main" val="843991457"/>
                    </a:ext>
                  </a:extLst>
                </a:gridCol>
                <a:gridCol w="163286">
                  <a:extLst>
                    <a:ext uri="{9D8B030D-6E8A-4147-A177-3AD203B41FA5}">
                      <a16:colId xmlns:a16="http://schemas.microsoft.com/office/drawing/2014/main" val="3853245607"/>
                    </a:ext>
                  </a:extLst>
                </a:gridCol>
                <a:gridCol w="143692">
                  <a:extLst>
                    <a:ext uri="{9D8B030D-6E8A-4147-A177-3AD203B41FA5}">
                      <a16:colId xmlns:a16="http://schemas.microsoft.com/office/drawing/2014/main" val="371137449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22878394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3212640818"/>
                    </a:ext>
                  </a:extLst>
                </a:gridCol>
                <a:gridCol w="620485">
                  <a:extLst>
                    <a:ext uri="{9D8B030D-6E8A-4147-A177-3AD203B41FA5}">
                      <a16:colId xmlns:a16="http://schemas.microsoft.com/office/drawing/2014/main" val="268878490"/>
                    </a:ext>
                  </a:extLst>
                </a:gridCol>
                <a:gridCol w="672738">
                  <a:extLst>
                    <a:ext uri="{9D8B030D-6E8A-4147-A177-3AD203B41FA5}">
                      <a16:colId xmlns:a16="http://schemas.microsoft.com/office/drawing/2014/main" val="2098756688"/>
                    </a:ext>
                  </a:extLst>
                </a:gridCol>
              </a:tblGrid>
              <a:tr h="213504">
                <a:tc rowSpan="8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Direcția strategică 2: 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Accesibilitatea judecătoriei și informarea justițiabililor	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Perioada de realizare a acțiunii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333632"/>
                  </a:ext>
                </a:extLst>
              </a:tr>
              <a:tr h="6420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Acțiuni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7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197376"/>
                  </a:ext>
                </a:extLst>
              </a:tr>
              <a:tr h="3170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b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Obiectivul strategic 2.1: Creșterea accesului publicului și mass-media la informația despre activitatea judecătoriei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7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004018"/>
                  </a:ext>
                </a:extLst>
              </a:tr>
              <a:tr h="4758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A.2.1.1. </a:t>
                      </a:r>
                      <a:r>
                        <a:rPr lang="ro-MD" sz="13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Desemnarea unei persoane responsabile pentru oferirea consultațiilor juridice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479447"/>
                  </a:ext>
                </a:extLst>
              </a:tr>
              <a:tr h="6370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A.2.1.2.</a:t>
                      </a:r>
                      <a:r>
                        <a:rPr lang="ro-MD" sz="13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Informarea cetățenilor pe pagina instanței despre modul de înaintare a unei cereri, pregătirea modelelor de cerere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38740"/>
                  </a:ext>
                </a:extLst>
              </a:tr>
              <a:tr h="3170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ro-MD" sz="13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o-MD" sz="13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2.1.3.</a:t>
                      </a:r>
                      <a:r>
                        <a:rPr lang="ro-MD" sz="13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Elaborarea și expedierea comunicatelor de presă către mass-media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917994"/>
                  </a:ext>
                </a:extLst>
              </a:tr>
              <a:tr h="3170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A.2.1.4. </a:t>
                      </a:r>
                      <a:r>
                        <a:rPr lang="ro-MD" sz="13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Organizarea evenimentelor de educație juridică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9383165"/>
                  </a:ext>
                </a:extLst>
              </a:tr>
              <a:tr h="63705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A.2.1.5. </a:t>
                      </a:r>
                      <a:r>
                        <a:rPr lang="ro-MD" sz="13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Asigurarea instruirii  continuă aangajațiilor  instanței în domeniul  ghidării justițiabililor  privind serviciile judiciare primare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o-MD" sz="13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743" marR="437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9364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99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AB085-CA28-E44B-5BA7-315438F2C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E98C-416E-AC4F-B548-FC0EB092CC1C}" type="datetime1">
              <a:rPr lang="en-US" smtClean="0"/>
              <a:t>1/25/2024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46202-5AFA-7EBC-F191-919177A5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44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F0096D5-1518-8D0F-04E5-146F4DE56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602542"/>
              </p:ext>
            </p:extLst>
          </p:nvPr>
        </p:nvGraphicFramePr>
        <p:xfrm>
          <a:off x="213361" y="745348"/>
          <a:ext cx="8721632" cy="3432231"/>
        </p:xfrm>
        <a:graphic>
          <a:graphicData uri="http://schemas.openxmlformats.org/drawingml/2006/table">
            <a:tbl>
              <a:tblPr firstRow="1" firstCol="1" bandRow="1"/>
              <a:tblGrid>
                <a:gridCol w="1723343">
                  <a:extLst>
                    <a:ext uri="{9D8B030D-6E8A-4147-A177-3AD203B41FA5}">
                      <a16:colId xmlns:a16="http://schemas.microsoft.com/office/drawing/2014/main" val="1753156979"/>
                    </a:ext>
                  </a:extLst>
                </a:gridCol>
                <a:gridCol w="3114475">
                  <a:extLst>
                    <a:ext uri="{9D8B030D-6E8A-4147-A177-3AD203B41FA5}">
                      <a16:colId xmlns:a16="http://schemas.microsoft.com/office/drawing/2014/main" val="361832890"/>
                    </a:ext>
                  </a:extLst>
                </a:gridCol>
                <a:gridCol w="193096">
                  <a:extLst>
                    <a:ext uri="{9D8B030D-6E8A-4147-A177-3AD203B41FA5}">
                      <a16:colId xmlns:a16="http://schemas.microsoft.com/office/drawing/2014/main" val="706835199"/>
                    </a:ext>
                  </a:extLst>
                </a:gridCol>
                <a:gridCol w="87537">
                  <a:extLst>
                    <a:ext uri="{9D8B030D-6E8A-4147-A177-3AD203B41FA5}">
                      <a16:colId xmlns:a16="http://schemas.microsoft.com/office/drawing/2014/main" val="231068561"/>
                    </a:ext>
                  </a:extLst>
                </a:gridCol>
                <a:gridCol w="107719">
                  <a:extLst>
                    <a:ext uri="{9D8B030D-6E8A-4147-A177-3AD203B41FA5}">
                      <a16:colId xmlns:a16="http://schemas.microsoft.com/office/drawing/2014/main" val="1008038824"/>
                    </a:ext>
                  </a:extLst>
                </a:gridCol>
                <a:gridCol w="87537">
                  <a:extLst>
                    <a:ext uri="{9D8B030D-6E8A-4147-A177-3AD203B41FA5}">
                      <a16:colId xmlns:a16="http://schemas.microsoft.com/office/drawing/2014/main" val="1093869998"/>
                    </a:ext>
                  </a:extLst>
                </a:gridCol>
                <a:gridCol w="133652">
                  <a:extLst>
                    <a:ext uri="{9D8B030D-6E8A-4147-A177-3AD203B41FA5}">
                      <a16:colId xmlns:a16="http://schemas.microsoft.com/office/drawing/2014/main" val="843975637"/>
                    </a:ext>
                  </a:extLst>
                </a:gridCol>
                <a:gridCol w="87537">
                  <a:extLst>
                    <a:ext uri="{9D8B030D-6E8A-4147-A177-3AD203B41FA5}">
                      <a16:colId xmlns:a16="http://schemas.microsoft.com/office/drawing/2014/main" val="1072383624"/>
                    </a:ext>
                  </a:extLst>
                </a:gridCol>
                <a:gridCol w="154687">
                  <a:extLst>
                    <a:ext uri="{9D8B030D-6E8A-4147-A177-3AD203B41FA5}">
                      <a16:colId xmlns:a16="http://schemas.microsoft.com/office/drawing/2014/main" val="619832804"/>
                    </a:ext>
                  </a:extLst>
                </a:gridCol>
                <a:gridCol w="133673">
                  <a:extLst>
                    <a:ext uri="{9D8B030D-6E8A-4147-A177-3AD203B41FA5}">
                      <a16:colId xmlns:a16="http://schemas.microsoft.com/office/drawing/2014/main" val="2296511377"/>
                    </a:ext>
                  </a:extLst>
                </a:gridCol>
                <a:gridCol w="762392">
                  <a:extLst>
                    <a:ext uri="{9D8B030D-6E8A-4147-A177-3AD203B41FA5}">
                      <a16:colId xmlns:a16="http://schemas.microsoft.com/office/drawing/2014/main" val="2749571407"/>
                    </a:ext>
                  </a:extLst>
                </a:gridCol>
                <a:gridCol w="754426">
                  <a:extLst>
                    <a:ext uri="{9D8B030D-6E8A-4147-A177-3AD203B41FA5}">
                      <a16:colId xmlns:a16="http://schemas.microsoft.com/office/drawing/2014/main" val="1291689725"/>
                    </a:ext>
                  </a:extLst>
                </a:gridCol>
                <a:gridCol w="735082">
                  <a:extLst>
                    <a:ext uri="{9D8B030D-6E8A-4147-A177-3AD203B41FA5}">
                      <a16:colId xmlns:a16="http://schemas.microsoft.com/office/drawing/2014/main" val="3212829970"/>
                    </a:ext>
                  </a:extLst>
                </a:gridCol>
                <a:gridCol w="646476">
                  <a:extLst>
                    <a:ext uri="{9D8B030D-6E8A-4147-A177-3AD203B41FA5}">
                      <a16:colId xmlns:a16="http://schemas.microsoft.com/office/drawing/2014/main" val="1374514335"/>
                    </a:ext>
                  </a:extLst>
                </a:gridCol>
              </a:tblGrid>
              <a:tr h="250048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Direcția strategică 2: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Accesibilitatea judecătoriei și informarea justițiabililor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gridSpan="1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Perioada de realizare a acțiunii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8450495"/>
                  </a:ext>
                </a:extLst>
              </a:tr>
              <a:tr h="5033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Acțiuni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2026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2027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251259"/>
                  </a:ext>
                </a:extLst>
              </a:tr>
              <a:tr h="2500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Obiectivul strategic 2.2: Consolidarea accesului grupurilor vulnerabile la sediul judecătoriei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081885"/>
                  </a:ext>
                </a:extLst>
              </a:tr>
              <a:tr h="3719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A.2.2.1. </a:t>
                      </a:r>
                      <a:r>
                        <a:rPr lang="ro-MD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Identificarea problemelor privind accesul grupurilor vulnerabile la sediul judecătoriei</a:t>
                      </a:r>
                      <a:r>
                        <a:rPr lang="ro-MD" sz="12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7882"/>
                  </a:ext>
                </a:extLst>
              </a:tr>
              <a:tr h="5625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A.2.2.2. </a:t>
                      </a:r>
                      <a:r>
                        <a:rPr lang="ro-MD" sz="1200" kern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Asigurarea dotării instanței cu echipament performant pentru persoane cu deficiențe de auz (aparat auditiv)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677410"/>
                  </a:ext>
                </a:extLst>
              </a:tr>
              <a:tr h="383011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Direcția strategică 3: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Dezvoltarea profesională și motivarea angajaților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 gridSpan="1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Obiectivul strategic 3.1: Creșterea gradului de satisfacție a personalului și a judecătorilor la locul de muncă  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667186"/>
                  </a:ext>
                </a:extLst>
              </a:tr>
              <a:tr h="3719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A.3.1.1. </a:t>
                      </a:r>
                      <a:r>
                        <a:rPr lang="ro-MD" sz="12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Realizarea sondajelor anuale privind satisfacția judecătorilor și a personalului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/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/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/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/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/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/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o-MD" sz="1200" ker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/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562828"/>
                  </a:ext>
                </a:extLst>
              </a:tr>
              <a:tr h="48074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ro-MD" sz="12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o-MD" sz="1200" b="1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3.1.2. </a:t>
                      </a:r>
                      <a:r>
                        <a:rPr lang="ro-MD" sz="1200" ker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Stabilirea sporurilor de performanță în dependență de timpul efectiv lucrat</a:t>
                      </a:r>
                      <a:endParaRPr lang="en-US" sz="12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/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3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/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/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13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/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/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/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o-MD" sz="1200" kern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/>
                    </a:p>
                  </a:txBody>
                  <a:tcPr marL="55011" marR="550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273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0217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DC2AEE-8739-5CDC-757D-56C7C4DE6D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B2C6E5-FD71-0348-98A6-18EEFEEC5C35}" type="datetime1">
              <a:rPr lang="en-US" smtClean="0"/>
              <a:t>1/25/2024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3965E8-0DF7-6FE7-2CED-A3EB651E1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8D9663-D10B-C129-38CB-776C31235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313592"/>
            <a:ext cx="7772401" cy="830997"/>
          </a:xfrm>
        </p:spPr>
        <p:txBody>
          <a:bodyPr/>
          <a:lstStyle/>
          <a:p>
            <a:pPr algn="ctr"/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highlight>
                  <a:srgbClr val="E7E7E5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ACȚIUNI PRIORITARE IULIE – SEPTEMBRIE 2023</a:t>
            </a:r>
            <a:b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highlight>
                  <a:srgbClr val="E7E7E5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highlight>
                  <a:srgbClr val="E7E7E5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Plan dezvoltare 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highlight>
                  <a:srgbClr val="E7E7E5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strategică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6C3AD5-3CA5-EC67-F231-4599A0B19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Actualizarea Planului de dezvoltare strategică </a:t>
            </a:r>
            <a: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  <a:t>cu acțiuni care se regăsesc în Planul de dezvoltare și nu sunt în cel strategic</a:t>
            </a:r>
          </a:p>
          <a:p>
            <a:pPr marL="0" marR="0" algn="l" rtl="0" eaLnBrk="1" fontAlgn="t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o-MD" sz="1400" b="1" i="0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Acțiunea 1.2.1. </a:t>
            </a:r>
            <a:r>
              <a:rPr lang="ro-MD" sz="1400" b="0" i="0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Colectarea și analiza datelor despre performanța judecătoriei</a:t>
            </a:r>
            <a:endParaRPr lang="en-US" sz="14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l" rtl="0" eaLnBrk="1" fontAlgn="t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o-MD" sz="1400" b="1" i="0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Acțiunea 1.2.2. </a:t>
            </a:r>
            <a:r>
              <a:rPr lang="ro-MD" sz="1400" b="0" i="0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Gestionarea performanței instanței pentru asigurarea atingerii țintelor anuale stabilite</a:t>
            </a:r>
            <a:endParaRPr lang="en-US" sz="14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l" rtl="0" eaLnBrk="1" fontAlgn="t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o-MD" sz="1400" b="1" i="0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Acțiunea 1.2.3. </a:t>
            </a:r>
            <a:r>
              <a:rPr lang="ro-MD" sz="1400" b="0" i="0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Realizarea sondajelor anuale în rândul justițiabililor</a:t>
            </a:r>
            <a:endParaRPr lang="en-US" sz="14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l" rtl="0" eaLnBrk="1" fontAlgn="t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o-MD" sz="1400" b="1" i="0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Acțiunea 1.2.4. </a:t>
            </a:r>
            <a:r>
              <a:rPr lang="ro-MD" sz="1400" b="0" i="0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Desfășurarea ședințelor Consiliului consultativ</a:t>
            </a:r>
            <a:endParaRPr lang="en-US" sz="14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rtl="0" eaLnBrk="1" fontAlgn="t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ro-MD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ro-MD" sz="1400" b="1" i="0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 octombrie 2023 </a:t>
            </a:r>
            <a:r>
              <a:rPr lang="ro-MD" sz="1400" b="0" i="0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ședința Consiliului Consultativ</a:t>
            </a:r>
            <a:endParaRPr lang="en-US" sz="14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l" rtl="0" eaLnBrk="1" fontAlgn="t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o-MD" sz="1400" b="1" i="0" u="none" strike="noStrike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Acțiunea 2.1.3. Elaborarea și expedierea comunicatelor de presă către mass-media</a:t>
            </a:r>
            <a:endParaRPr lang="en-US" sz="14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920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DC2AEE-8739-5CDC-757D-56C7C4DE6D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C6B2C6E5-FD71-0348-98A6-18EEFEEC5C35}" type="datetime1">
              <a:rPr lang="en-US" smtClean="0"/>
              <a:t>1/25/2024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3965E8-0DF7-6FE7-2CED-A3EB651E1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68D9663-D10B-C129-38CB-776C31235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313592"/>
            <a:ext cx="7772401" cy="830997"/>
          </a:xfrm>
        </p:spPr>
        <p:txBody>
          <a:bodyPr/>
          <a:lstStyle/>
          <a:p>
            <a:pPr algn="ctr"/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highlight>
                  <a:srgbClr val="E7E7E5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ACȚIUNI PRIORITARE IULIE – SEPTEMBRIE 2023</a:t>
            </a:r>
            <a:b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highlight>
                  <a:srgbClr val="E7E7E5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highlight>
                  <a:srgbClr val="E7E7E5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Plan dezvoltare </a:t>
            </a:r>
            <a:r>
              <a:rPr kumimoji="0" lang="ro-RO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highlight>
                  <a:srgbClr val="E7E7E5"/>
                </a:highligh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strategică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6C3AD5-3CA5-EC67-F231-4599A0B19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cțiunea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2.1.4. 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Organizarea evenimentelor de educație juridică</a:t>
            </a:r>
            <a:endParaRPr lang="ro-R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o-MD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Acțiunea 2.1.5. </a:t>
            </a:r>
            <a:r>
              <a:rPr lang="ro-M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Asigurarea instruirii continuă a</a:t>
            </a:r>
            <a:r>
              <a:rPr lang="en-US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o-MD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angajațiilor instanței în domeniul ghidării justițiabililor privind serviciile judiciare primare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658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ubstituent imagine 8">
            <a:extLst>
              <a:ext uri="{FF2B5EF4-FFF2-40B4-BE49-F238E27FC236}">
                <a16:creationId xmlns:a16="http://schemas.microsoft.com/office/drawing/2014/main" id="{C3CEC624-4EC3-41F6-E127-DF925E1B7E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CC2A5CE7-E065-8956-4300-7AC7D75FD6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4FBFE78-741B-D54C-8A80-4C6BF351F1D9}" type="datetime1">
              <a:rPr lang="en-US" smtClean="0"/>
              <a:t>1/25/2024</a:t>
            </a:fld>
            <a:endParaRPr lang="en-US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0E46CB0E-056D-BF6C-A446-FA28BAD02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itlu 5">
            <a:extLst>
              <a:ext uri="{FF2B5EF4-FFF2-40B4-BE49-F238E27FC236}">
                <a16:creationId xmlns:a16="http://schemas.microsoft.com/office/drawing/2014/main" id="{C23E5F52-5E57-CFF7-1FD9-635ABCEA6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965037"/>
            <a:ext cx="4419599" cy="3816429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Acțiunea 4.</a:t>
            </a:r>
            <a:r>
              <a:rPr kumimoji="0" lang="ro-MD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Elaborarea și publicarea materialelor informative cu privire la serviciile oferite de către judecătorie </a:t>
            </a:r>
            <a:b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o-RO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VIDEO:</a:t>
            </a:r>
            <a:br>
              <a:rPr lang="ro-RO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o-RO" sz="1400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USAID aduce justiția mai aproape de oameni prin crearea birourilor de informații în judecătoriile beneficiare ale Proiectului „Instanțe Judecătorești Model” </a:t>
            </a:r>
            <a:r>
              <a:rPr lang="ro-RO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19 aprilie 2023</a:t>
            </a:r>
            <a:br>
              <a:rPr lang="ro-RO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o-RO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o-RO" sz="1400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USAID promovează inclusivitatea </a:t>
            </a:r>
            <a:r>
              <a:rPr lang="ro-RO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18 mai 2023</a:t>
            </a:r>
            <a:br>
              <a:rPr lang="ro-RO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o-RO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o-RO" sz="1400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În procesul de modernizare și accesibilizare a Judecătoriei Ungheni, părerea cetățenilor contează! </a:t>
            </a:r>
            <a:r>
              <a:rPr lang="ro-RO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21 iunie 2023</a:t>
            </a:r>
            <a:br>
              <a:rPr lang="en-US" sz="1400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800" dirty="0">
                <a:solidFill>
                  <a:srgbClr val="050505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8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o-RO" sz="8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o-RO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tăText 7">
            <a:extLst>
              <a:ext uri="{FF2B5EF4-FFF2-40B4-BE49-F238E27FC236}">
                <a16:creationId xmlns:a16="http://schemas.microsoft.com/office/drawing/2014/main" id="{CD808590-CBD5-5845-5A3E-DECFA2E6912F}"/>
              </a:ext>
            </a:extLst>
          </p:cNvPr>
          <p:cNvSpPr txBox="1"/>
          <p:nvPr/>
        </p:nvSpPr>
        <p:spPr>
          <a:xfrm>
            <a:off x="152401" y="0"/>
            <a:ext cx="889815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MD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DOMENIUL </a:t>
            </a:r>
            <a:r>
              <a:rPr kumimoji="0" lang="ro-MD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IV</a:t>
            </a:r>
            <a:r>
              <a:rPr kumimoji="0" lang="en-MD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  <a:r>
              <a:rPr kumimoji="0" lang="ro-MD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ACCESUL PUBLIC LA INFORMAȚII</a:t>
            </a:r>
            <a:br>
              <a:rPr kumimoji="0" lang="ro-MD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Obiectivul 4. Creșterea accesului publicului la informația despre activitatea judecătoriei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049147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B2F717-CDCF-A440-8889-D0F5B1ED3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4B442AE-B013-8648-A7CC-6CBF24268C23}" type="datetime1">
              <a:rPr lang="en-US" smtClean="0"/>
              <a:pPr>
                <a:spcAft>
                  <a:spcPts val="600"/>
                </a:spcAft>
              </a:pPr>
              <a:t>1/25/2024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E054D8-55FC-D549-AD46-1A7A0EEBA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42782948-4DBE-204D-AB9E-B65E067054AE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EFBEB9-3CE8-3045-816B-7A1D8D2A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1456"/>
            <a:ext cx="7772400" cy="628650"/>
          </a:xfrm>
        </p:spPr>
        <p:txBody>
          <a:bodyPr anchor="b">
            <a:noAutofit/>
          </a:bodyPr>
          <a:lstStyle/>
          <a:p>
            <a:r>
              <a:rPr lang="en-MD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DOMENIUL </a:t>
            </a:r>
            <a:r>
              <a:rPr lang="ro-MD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</a:t>
            </a:r>
            <a:r>
              <a:rPr lang="en-MD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o-MD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ACCESUL PUBLIC LA INFORMAȚII</a:t>
            </a:r>
            <a:br>
              <a:rPr lang="ro-MD" b="1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400" dirty="0">
                <a:solidFill>
                  <a:srgbClr val="651D3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Obiectivul 4. Creșterea accesului publicului la informația despre activitatea judecătoriei</a:t>
            </a:r>
            <a:endParaRPr lang="en-MD" sz="1400" dirty="0">
              <a:solidFill>
                <a:srgbClr val="651D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stituent conținut 5">
            <a:extLst>
              <a:ext uri="{FF2B5EF4-FFF2-40B4-BE49-F238E27FC236}">
                <a16:creationId xmlns:a16="http://schemas.microsoft.com/office/drawing/2014/main" id="{9F39636A-1005-4049-BF2D-D2F2F8DAF47C}"/>
              </a:ext>
            </a:extLst>
          </p:cNvPr>
          <p:cNvSpPr txBox="1">
            <a:spLocks/>
          </p:cNvSpPr>
          <p:nvPr/>
        </p:nvSpPr>
        <p:spPr>
          <a:xfrm>
            <a:off x="552976" y="1079294"/>
            <a:ext cx="4236402" cy="35361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30188" indent="-230188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Char char="•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1pPr>
            <a:lvl2pPr marL="684213" indent="-230188" algn="l" defTabSz="457200" rtl="0" eaLnBrk="1" latinLnBrk="0" hangingPunct="1">
              <a:spcBef>
                <a:spcPts val="0"/>
              </a:spcBef>
              <a:spcAft>
                <a:spcPts val="800"/>
              </a:spcAft>
              <a:buFont typeface="Arial"/>
              <a:buChar char="–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2pPr>
            <a:lvl3pPr marL="914400" indent="-230188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3pPr>
            <a:lvl4pPr marL="1146175" indent="-23177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4pPr>
            <a:lvl5pPr marL="1255713" indent="-230188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b="0" i="0" kern="1200">
                <a:solidFill>
                  <a:srgbClr val="6C6463"/>
                </a:solidFill>
                <a:latin typeface="Gill Sans MT"/>
                <a:ea typeface="+mn-ea"/>
                <a:cs typeface="Gill Sans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0"/>
              </a:spcAft>
              <a:buNone/>
              <a:defRPr/>
            </a:pP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  <a:defRPr/>
            </a:pPr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t-IT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o-RO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endParaRPr lang="en-US" sz="1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68">
            <a:extLst>
              <a:ext uri="{FF2B5EF4-FFF2-40B4-BE49-F238E27FC236}">
                <a16:creationId xmlns:a16="http://schemas.microsoft.com/office/drawing/2014/main" id="{D493DD3B-231C-F8FB-F3E9-987640F1A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3849" y="1347393"/>
            <a:ext cx="2997925" cy="2997923"/>
          </a:xfrm>
          <a:custGeom>
            <a:avLst/>
            <a:gdLst>
              <a:gd name="T0" fmla="*/ 6414 w 6415"/>
              <a:gd name="T1" fmla="*/ 3206 h 6414"/>
              <a:gd name="T2" fmla="*/ 6414 w 6415"/>
              <a:gd name="T3" fmla="*/ 3206 h 6414"/>
              <a:gd name="T4" fmla="*/ 3208 w 6415"/>
              <a:gd name="T5" fmla="*/ 6413 h 6414"/>
              <a:gd name="T6" fmla="*/ 3208 w 6415"/>
              <a:gd name="T7" fmla="*/ 6413 h 6414"/>
              <a:gd name="T8" fmla="*/ 0 w 6415"/>
              <a:gd name="T9" fmla="*/ 3206 h 6414"/>
              <a:gd name="T10" fmla="*/ 0 w 6415"/>
              <a:gd name="T11" fmla="*/ 3206 h 6414"/>
              <a:gd name="T12" fmla="*/ 3208 w 6415"/>
              <a:gd name="T13" fmla="*/ 0 h 6414"/>
              <a:gd name="T14" fmla="*/ 3208 w 6415"/>
              <a:gd name="T15" fmla="*/ 0 h 6414"/>
              <a:gd name="T16" fmla="*/ 6414 w 6415"/>
              <a:gd name="T17" fmla="*/ 3206 h 64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415" h="6414">
                <a:moveTo>
                  <a:pt x="6414" y="3206"/>
                </a:moveTo>
                <a:lnTo>
                  <a:pt x="6414" y="3206"/>
                </a:lnTo>
                <a:cubicBezTo>
                  <a:pt x="6414" y="4978"/>
                  <a:pt x="4978" y="6413"/>
                  <a:pt x="3208" y="6413"/>
                </a:cubicBezTo>
                <a:lnTo>
                  <a:pt x="3208" y="6413"/>
                </a:lnTo>
                <a:cubicBezTo>
                  <a:pt x="1436" y="6413"/>
                  <a:pt x="0" y="4978"/>
                  <a:pt x="0" y="3206"/>
                </a:cubicBezTo>
                <a:lnTo>
                  <a:pt x="0" y="3206"/>
                </a:lnTo>
                <a:cubicBezTo>
                  <a:pt x="0" y="1436"/>
                  <a:pt x="1436" y="0"/>
                  <a:pt x="3208" y="0"/>
                </a:cubicBezTo>
                <a:lnTo>
                  <a:pt x="3208" y="0"/>
                </a:lnTo>
                <a:cubicBezTo>
                  <a:pt x="4978" y="0"/>
                  <a:pt x="6414" y="1436"/>
                  <a:pt x="6414" y="3206"/>
                </a:cubicBezTo>
              </a:path>
            </a:pathLst>
          </a:custGeom>
          <a:solidFill>
            <a:srgbClr val="002F6C">
              <a:alpha val="20000"/>
            </a:srgbClr>
          </a:solidFill>
          <a:ln>
            <a:noFill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>
            <a:endParaRPr lang="en-US" sz="1350" dirty="0">
              <a:latin typeface="Poppins" pitchFamily="2" charset="77"/>
            </a:endParaRPr>
          </a:p>
        </p:txBody>
      </p:sp>
      <p:sp>
        <p:nvSpPr>
          <p:cNvPr id="8" name="Freeform 69">
            <a:extLst>
              <a:ext uri="{FF2B5EF4-FFF2-40B4-BE49-F238E27FC236}">
                <a16:creationId xmlns:a16="http://schemas.microsoft.com/office/drawing/2014/main" id="{8497C912-6419-9D31-F242-3E3A87916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3700" y="2434981"/>
            <a:ext cx="813869" cy="813870"/>
          </a:xfrm>
          <a:custGeom>
            <a:avLst/>
            <a:gdLst>
              <a:gd name="T0" fmla="*/ 1741 w 1742"/>
              <a:gd name="T1" fmla="*/ 871 h 1742"/>
              <a:gd name="T2" fmla="*/ 1741 w 1742"/>
              <a:gd name="T3" fmla="*/ 871 h 1742"/>
              <a:gd name="T4" fmla="*/ 870 w 1742"/>
              <a:gd name="T5" fmla="*/ 1741 h 1742"/>
              <a:gd name="T6" fmla="*/ 870 w 1742"/>
              <a:gd name="T7" fmla="*/ 1741 h 1742"/>
              <a:gd name="T8" fmla="*/ 0 w 1742"/>
              <a:gd name="T9" fmla="*/ 871 h 1742"/>
              <a:gd name="T10" fmla="*/ 0 w 1742"/>
              <a:gd name="T11" fmla="*/ 871 h 1742"/>
              <a:gd name="T12" fmla="*/ 870 w 1742"/>
              <a:gd name="T13" fmla="*/ 0 h 1742"/>
              <a:gd name="T14" fmla="*/ 870 w 1742"/>
              <a:gd name="T15" fmla="*/ 0 h 1742"/>
              <a:gd name="T16" fmla="*/ 1741 w 1742"/>
              <a:gd name="T17" fmla="*/ 871 h 1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42" h="1742">
                <a:moveTo>
                  <a:pt x="1741" y="871"/>
                </a:moveTo>
                <a:lnTo>
                  <a:pt x="1741" y="871"/>
                </a:lnTo>
                <a:cubicBezTo>
                  <a:pt x="1741" y="1351"/>
                  <a:pt x="1351" y="1741"/>
                  <a:pt x="870" y="1741"/>
                </a:cubicBezTo>
                <a:lnTo>
                  <a:pt x="870" y="1741"/>
                </a:lnTo>
                <a:cubicBezTo>
                  <a:pt x="390" y="1741"/>
                  <a:pt x="0" y="1351"/>
                  <a:pt x="0" y="871"/>
                </a:cubicBezTo>
                <a:lnTo>
                  <a:pt x="0" y="871"/>
                </a:lnTo>
                <a:cubicBezTo>
                  <a:pt x="0" y="389"/>
                  <a:pt x="390" y="0"/>
                  <a:pt x="870" y="0"/>
                </a:cubicBezTo>
                <a:lnTo>
                  <a:pt x="870" y="0"/>
                </a:lnTo>
                <a:cubicBezTo>
                  <a:pt x="1351" y="0"/>
                  <a:pt x="1741" y="389"/>
                  <a:pt x="1741" y="871"/>
                </a:cubicBezTo>
              </a:path>
            </a:pathLst>
          </a:custGeom>
          <a:solidFill>
            <a:srgbClr val="CFCDC9"/>
          </a:solidFill>
          <a:ln>
            <a:noFill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>
            <a:endParaRPr lang="en-US" sz="1350" dirty="0">
              <a:latin typeface="Poppins" pitchFamily="2" charset="77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7DB512B-0A92-5F83-5AB6-6E88C4D86A43}"/>
              </a:ext>
            </a:extLst>
          </p:cNvPr>
          <p:cNvGrpSpPr/>
          <p:nvPr/>
        </p:nvGrpSpPr>
        <p:grpSpPr>
          <a:xfrm>
            <a:off x="6274941" y="2218635"/>
            <a:ext cx="1695732" cy="1108510"/>
            <a:chOff x="9925687" y="6489970"/>
            <a:chExt cx="4520781" cy="2955259"/>
          </a:xfrm>
        </p:grpSpPr>
        <p:sp>
          <p:nvSpPr>
            <p:cNvPr id="20" name="Freeform 71">
              <a:extLst>
                <a:ext uri="{FF2B5EF4-FFF2-40B4-BE49-F238E27FC236}">
                  <a16:creationId xmlns:a16="http://schemas.microsoft.com/office/drawing/2014/main" id="{BF5C8574-02A6-A19E-5EAF-2846278DC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5687" y="8060980"/>
              <a:ext cx="466911" cy="834943"/>
            </a:xfrm>
            <a:custGeom>
              <a:avLst/>
              <a:gdLst>
                <a:gd name="T0" fmla="*/ 307 w 374"/>
                <a:gd name="T1" fmla="*/ 132 h 669"/>
                <a:gd name="T2" fmla="*/ 307 w 374"/>
                <a:gd name="T3" fmla="*/ 132 h 669"/>
                <a:gd name="T4" fmla="*/ 298 w 374"/>
                <a:gd name="T5" fmla="*/ 103 h 669"/>
                <a:gd name="T6" fmla="*/ 298 w 374"/>
                <a:gd name="T7" fmla="*/ 103 h 669"/>
                <a:gd name="T8" fmla="*/ 134 w 374"/>
                <a:gd name="T9" fmla="*/ 12 h 669"/>
                <a:gd name="T10" fmla="*/ 134 w 374"/>
                <a:gd name="T11" fmla="*/ 12 h 669"/>
                <a:gd name="T12" fmla="*/ 134 w 374"/>
                <a:gd name="T13" fmla="*/ 12 h 669"/>
                <a:gd name="T14" fmla="*/ 14 w 374"/>
                <a:gd name="T15" fmla="*/ 185 h 669"/>
                <a:gd name="T16" fmla="*/ 77 w 374"/>
                <a:gd name="T17" fmla="*/ 534 h 669"/>
                <a:gd name="T18" fmla="*/ 77 w 374"/>
                <a:gd name="T19" fmla="*/ 534 h 669"/>
                <a:gd name="T20" fmla="*/ 250 w 374"/>
                <a:gd name="T21" fmla="*/ 654 h 669"/>
                <a:gd name="T22" fmla="*/ 250 w 374"/>
                <a:gd name="T23" fmla="*/ 654 h 669"/>
                <a:gd name="T24" fmla="*/ 250 w 374"/>
                <a:gd name="T25" fmla="*/ 654 h 669"/>
                <a:gd name="T26" fmla="*/ 372 w 374"/>
                <a:gd name="T27" fmla="*/ 512 h 669"/>
                <a:gd name="T28" fmla="*/ 372 w 374"/>
                <a:gd name="T29" fmla="*/ 512 h 669"/>
                <a:gd name="T30" fmla="*/ 370 w 374"/>
                <a:gd name="T31" fmla="*/ 481 h 669"/>
                <a:gd name="T32" fmla="*/ 307 w 374"/>
                <a:gd name="T33" fmla="*/ 13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74" h="669">
                  <a:moveTo>
                    <a:pt x="307" y="132"/>
                  </a:moveTo>
                  <a:lnTo>
                    <a:pt x="307" y="132"/>
                  </a:lnTo>
                  <a:cubicBezTo>
                    <a:pt x="306" y="122"/>
                    <a:pt x="302" y="112"/>
                    <a:pt x="298" y="103"/>
                  </a:cubicBezTo>
                  <a:lnTo>
                    <a:pt x="298" y="103"/>
                  </a:lnTo>
                  <a:cubicBezTo>
                    <a:pt x="272" y="39"/>
                    <a:pt x="204" y="0"/>
                    <a:pt x="134" y="12"/>
                  </a:cubicBezTo>
                  <a:lnTo>
                    <a:pt x="134" y="12"/>
                  </a:lnTo>
                  <a:lnTo>
                    <a:pt x="134" y="12"/>
                  </a:lnTo>
                  <a:cubicBezTo>
                    <a:pt x="54" y="27"/>
                    <a:pt x="0" y="105"/>
                    <a:pt x="14" y="185"/>
                  </a:cubicBezTo>
                  <a:lnTo>
                    <a:pt x="77" y="534"/>
                  </a:lnTo>
                  <a:lnTo>
                    <a:pt x="77" y="534"/>
                  </a:lnTo>
                  <a:cubicBezTo>
                    <a:pt x="92" y="614"/>
                    <a:pt x="170" y="668"/>
                    <a:pt x="250" y="654"/>
                  </a:cubicBezTo>
                  <a:lnTo>
                    <a:pt x="250" y="654"/>
                  </a:lnTo>
                  <a:lnTo>
                    <a:pt x="250" y="654"/>
                  </a:lnTo>
                  <a:cubicBezTo>
                    <a:pt x="320" y="641"/>
                    <a:pt x="370" y="580"/>
                    <a:pt x="372" y="512"/>
                  </a:cubicBezTo>
                  <a:lnTo>
                    <a:pt x="372" y="512"/>
                  </a:lnTo>
                  <a:cubicBezTo>
                    <a:pt x="373" y="502"/>
                    <a:pt x="372" y="492"/>
                    <a:pt x="370" y="481"/>
                  </a:cubicBezTo>
                  <a:lnTo>
                    <a:pt x="307" y="132"/>
                  </a:lnTo>
                </a:path>
              </a:pathLst>
            </a:custGeom>
            <a:solidFill>
              <a:srgbClr val="ABA69F"/>
            </a:solidFill>
            <a:ln cap="flat">
              <a:noFill/>
              <a:prstDash val="solid"/>
            </a:ln>
          </p:spPr>
          <p:txBody>
            <a:bodyPr vert="horz" wrap="square" lIns="33759" tIns="16879" rIns="33759" bIns="16879" anchor="ctr" anchorCtr="1" compatLnSpc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9pPr>
            </a:lstStyle>
            <a:p>
              <a:pPr hangingPunct="0"/>
              <a:endParaRPr lang="en-US" sz="675" dirty="0">
                <a:latin typeface="Poppins" panose="00000500000000000000" pitchFamily="2" charset="0"/>
                <a:ea typeface="Microsoft YaHei" pitchFamily="2"/>
              </a:endParaRPr>
            </a:p>
          </p:txBody>
        </p:sp>
        <p:sp>
          <p:nvSpPr>
            <p:cNvPr id="21" name="Freeform 72">
              <a:extLst>
                <a:ext uri="{FF2B5EF4-FFF2-40B4-BE49-F238E27FC236}">
                  <a16:creationId xmlns:a16="http://schemas.microsoft.com/office/drawing/2014/main" id="{48C934C7-EDEF-0632-BA43-4DE85952E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66455" y="6489970"/>
              <a:ext cx="780013" cy="2565250"/>
            </a:xfrm>
            <a:custGeom>
              <a:avLst/>
              <a:gdLst>
                <a:gd name="T0" fmla="*/ 124 w 626"/>
                <a:gd name="T1" fmla="*/ 15 h 2059"/>
                <a:gd name="T2" fmla="*/ 124 w 626"/>
                <a:gd name="T3" fmla="*/ 15 h 2059"/>
                <a:gd name="T4" fmla="*/ 5 w 626"/>
                <a:gd name="T5" fmla="*/ 131 h 2059"/>
                <a:gd name="T6" fmla="*/ 5 w 626"/>
                <a:gd name="T7" fmla="*/ 131 h 2059"/>
                <a:gd name="T8" fmla="*/ 4 w 626"/>
                <a:gd name="T9" fmla="*/ 188 h 2059"/>
                <a:gd name="T10" fmla="*/ 318 w 626"/>
                <a:gd name="T11" fmla="*/ 1927 h 2059"/>
                <a:gd name="T12" fmla="*/ 318 w 626"/>
                <a:gd name="T13" fmla="*/ 1927 h 2059"/>
                <a:gd name="T14" fmla="*/ 339 w 626"/>
                <a:gd name="T15" fmla="*/ 1979 h 2059"/>
                <a:gd name="T16" fmla="*/ 339 w 626"/>
                <a:gd name="T17" fmla="*/ 1979 h 2059"/>
                <a:gd name="T18" fmla="*/ 491 w 626"/>
                <a:gd name="T19" fmla="*/ 2047 h 2059"/>
                <a:gd name="T20" fmla="*/ 491 w 626"/>
                <a:gd name="T21" fmla="*/ 2047 h 2059"/>
                <a:gd name="T22" fmla="*/ 611 w 626"/>
                <a:gd name="T23" fmla="*/ 1874 h 2059"/>
                <a:gd name="T24" fmla="*/ 297 w 626"/>
                <a:gd name="T25" fmla="*/ 135 h 2059"/>
                <a:gd name="T26" fmla="*/ 297 w 626"/>
                <a:gd name="T27" fmla="*/ 135 h 2059"/>
                <a:gd name="T28" fmla="*/ 124 w 626"/>
                <a:gd name="T29" fmla="*/ 15 h 2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6" h="2059">
                  <a:moveTo>
                    <a:pt x="124" y="15"/>
                  </a:moveTo>
                  <a:lnTo>
                    <a:pt x="124" y="15"/>
                  </a:lnTo>
                  <a:cubicBezTo>
                    <a:pt x="63" y="26"/>
                    <a:pt x="17" y="74"/>
                    <a:pt x="5" y="131"/>
                  </a:cubicBezTo>
                  <a:lnTo>
                    <a:pt x="5" y="131"/>
                  </a:lnTo>
                  <a:cubicBezTo>
                    <a:pt x="1" y="149"/>
                    <a:pt x="0" y="168"/>
                    <a:pt x="4" y="188"/>
                  </a:cubicBezTo>
                  <a:lnTo>
                    <a:pt x="318" y="1927"/>
                  </a:lnTo>
                  <a:lnTo>
                    <a:pt x="318" y="1927"/>
                  </a:lnTo>
                  <a:cubicBezTo>
                    <a:pt x="322" y="1946"/>
                    <a:pt x="329" y="1964"/>
                    <a:pt x="339" y="1979"/>
                  </a:cubicBezTo>
                  <a:lnTo>
                    <a:pt x="339" y="1979"/>
                  </a:lnTo>
                  <a:cubicBezTo>
                    <a:pt x="370" y="2029"/>
                    <a:pt x="430" y="2058"/>
                    <a:pt x="491" y="2047"/>
                  </a:cubicBezTo>
                  <a:lnTo>
                    <a:pt x="491" y="2047"/>
                  </a:lnTo>
                  <a:cubicBezTo>
                    <a:pt x="572" y="2032"/>
                    <a:pt x="625" y="1954"/>
                    <a:pt x="611" y="1874"/>
                  </a:cubicBezTo>
                  <a:lnTo>
                    <a:pt x="297" y="135"/>
                  </a:lnTo>
                  <a:lnTo>
                    <a:pt x="297" y="135"/>
                  </a:lnTo>
                  <a:cubicBezTo>
                    <a:pt x="282" y="55"/>
                    <a:pt x="205" y="0"/>
                    <a:pt x="124" y="15"/>
                  </a:cubicBezTo>
                </a:path>
              </a:pathLst>
            </a:custGeom>
            <a:solidFill>
              <a:srgbClr val="ABA69F"/>
            </a:solidFill>
            <a:ln cap="flat">
              <a:noFill/>
              <a:prstDash val="solid"/>
            </a:ln>
          </p:spPr>
          <p:txBody>
            <a:bodyPr vert="horz" wrap="square" lIns="33759" tIns="16879" rIns="33759" bIns="16879" anchor="ctr" anchorCtr="1" compatLnSpc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9pPr>
            </a:lstStyle>
            <a:p>
              <a:pPr hangingPunct="0"/>
              <a:endParaRPr lang="en-US" sz="675" dirty="0">
                <a:latin typeface="Poppins" panose="00000500000000000000" pitchFamily="2" charset="0"/>
                <a:ea typeface="Microsoft YaHei" pitchFamily="2"/>
              </a:endParaRPr>
            </a:p>
          </p:txBody>
        </p:sp>
        <p:sp>
          <p:nvSpPr>
            <p:cNvPr id="22" name="Freeform 73">
              <a:extLst>
                <a:ext uri="{FF2B5EF4-FFF2-40B4-BE49-F238E27FC236}">
                  <a16:creationId xmlns:a16="http://schemas.microsoft.com/office/drawing/2014/main" id="{2B615160-4C11-EC29-BED2-CF6BD4E453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46139" y="8775077"/>
              <a:ext cx="1571010" cy="670152"/>
            </a:xfrm>
            <a:custGeom>
              <a:avLst/>
              <a:gdLst>
                <a:gd name="T0" fmla="*/ 1119 w 1261"/>
                <a:gd name="T1" fmla="*/ 243 h 540"/>
                <a:gd name="T2" fmla="*/ 1119 w 1261"/>
                <a:gd name="T3" fmla="*/ 243 h 540"/>
                <a:gd name="T4" fmla="*/ 1068 w 1261"/>
                <a:gd name="T5" fmla="*/ 357 h 540"/>
                <a:gd name="T6" fmla="*/ 1068 w 1261"/>
                <a:gd name="T7" fmla="*/ 357 h 540"/>
                <a:gd name="T8" fmla="*/ 952 w 1261"/>
                <a:gd name="T9" fmla="*/ 402 h 540"/>
                <a:gd name="T10" fmla="*/ 299 w 1261"/>
                <a:gd name="T11" fmla="*/ 386 h 540"/>
                <a:gd name="T12" fmla="*/ 299 w 1261"/>
                <a:gd name="T13" fmla="*/ 386 h 540"/>
                <a:gd name="T14" fmla="*/ 140 w 1261"/>
                <a:gd name="T15" fmla="*/ 219 h 540"/>
                <a:gd name="T16" fmla="*/ 145 w 1261"/>
                <a:gd name="T17" fmla="*/ 9 h 540"/>
                <a:gd name="T18" fmla="*/ 9 w 1261"/>
                <a:gd name="T19" fmla="*/ 0 h 540"/>
                <a:gd name="T20" fmla="*/ 3 w 1261"/>
                <a:gd name="T21" fmla="*/ 215 h 540"/>
                <a:gd name="T22" fmla="*/ 3 w 1261"/>
                <a:gd name="T23" fmla="*/ 215 h 540"/>
                <a:gd name="T24" fmla="*/ 296 w 1261"/>
                <a:gd name="T25" fmla="*/ 522 h 540"/>
                <a:gd name="T26" fmla="*/ 948 w 1261"/>
                <a:gd name="T27" fmla="*/ 539 h 540"/>
                <a:gd name="T28" fmla="*/ 948 w 1261"/>
                <a:gd name="T29" fmla="*/ 539 h 540"/>
                <a:gd name="T30" fmla="*/ 1010 w 1261"/>
                <a:gd name="T31" fmla="*/ 534 h 540"/>
                <a:gd name="T32" fmla="*/ 1010 w 1261"/>
                <a:gd name="T33" fmla="*/ 534 h 540"/>
                <a:gd name="T34" fmla="*/ 1163 w 1261"/>
                <a:gd name="T35" fmla="*/ 456 h 540"/>
                <a:gd name="T36" fmla="*/ 1163 w 1261"/>
                <a:gd name="T37" fmla="*/ 456 h 540"/>
                <a:gd name="T38" fmla="*/ 1256 w 1261"/>
                <a:gd name="T39" fmla="*/ 247 h 540"/>
                <a:gd name="T40" fmla="*/ 1260 w 1261"/>
                <a:gd name="T41" fmla="*/ 87 h 540"/>
                <a:gd name="T42" fmla="*/ 1124 w 1261"/>
                <a:gd name="T43" fmla="*/ 78 h 540"/>
                <a:gd name="T44" fmla="*/ 1119 w 1261"/>
                <a:gd name="T45" fmla="*/ 243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61" h="540">
                  <a:moveTo>
                    <a:pt x="1119" y="243"/>
                  </a:moveTo>
                  <a:lnTo>
                    <a:pt x="1119" y="243"/>
                  </a:lnTo>
                  <a:cubicBezTo>
                    <a:pt x="1118" y="286"/>
                    <a:pt x="1100" y="327"/>
                    <a:pt x="1068" y="357"/>
                  </a:cubicBezTo>
                  <a:lnTo>
                    <a:pt x="1068" y="357"/>
                  </a:lnTo>
                  <a:cubicBezTo>
                    <a:pt x="1037" y="387"/>
                    <a:pt x="996" y="403"/>
                    <a:pt x="952" y="402"/>
                  </a:cubicBezTo>
                  <a:lnTo>
                    <a:pt x="299" y="386"/>
                  </a:lnTo>
                  <a:lnTo>
                    <a:pt x="299" y="386"/>
                  </a:lnTo>
                  <a:cubicBezTo>
                    <a:pt x="209" y="384"/>
                    <a:pt x="138" y="309"/>
                    <a:pt x="140" y="219"/>
                  </a:cubicBezTo>
                  <a:lnTo>
                    <a:pt x="145" y="9"/>
                  </a:lnTo>
                  <a:lnTo>
                    <a:pt x="9" y="0"/>
                  </a:lnTo>
                  <a:lnTo>
                    <a:pt x="3" y="215"/>
                  </a:lnTo>
                  <a:lnTo>
                    <a:pt x="3" y="215"/>
                  </a:lnTo>
                  <a:cubicBezTo>
                    <a:pt x="0" y="381"/>
                    <a:pt x="131" y="519"/>
                    <a:pt x="296" y="522"/>
                  </a:cubicBezTo>
                  <a:lnTo>
                    <a:pt x="948" y="539"/>
                  </a:lnTo>
                  <a:lnTo>
                    <a:pt x="948" y="539"/>
                  </a:lnTo>
                  <a:cubicBezTo>
                    <a:pt x="969" y="539"/>
                    <a:pt x="990" y="538"/>
                    <a:pt x="1010" y="534"/>
                  </a:cubicBezTo>
                  <a:lnTo>
                    <a:pt x="1010" y="534"/>
                  </a:lnTo>
                  <a:cubicBezTo>
                    <a:pt x="1067" y="524"/>
                    <a:pt x="1120" y="497"/>
                    <a:pt x="1163" y="456"/>
                  </a:cubicBezTo>
                  <a:lnTo>
                    <a:pt x="1163" y="456"/>
                  </a:lnTo>
                  <a:cubicBezTo>
                    <a:pt x="1221" y="401"/>
                    <a:pt x="1254" y="326"/>
                    <a:pt x="1256" y="247"/>
                  </a:cubicBezTo>
                  <a:lnTo>
                    <a:pt x="1260" y="87"/>
                  </a:lnTo>
                  <a:lnTo>
                    <a:pt x="1124" y="78"/>
                  </a:lnTo>
                  <a:lnTo>
                    <a:pt x="1119" y="243"/>
                  </a:lnTo>
                </a:path>
              </a:pathLst>
            </a:custGeom>
            <a:solidFill>
              <a:srgbClr val="D76766"/>
            </a:solidFill>
            <a:ln cap="flat">
              <a:noFill/>
              <a:prstDash val="solid"/>
            </a:ln>
          </p:spPr>
          <p:txBody>
            <a:bodyPr vert="horz" wrap="square" lIns="33759" tIns="16879" rIns="33759" bIns="16879" anchor="ctr" anchorCtr="1" compatLnSpc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9pPr>
            </a:lstStyle>
            <a:p>
              <a:pPr hangingPunct="0"/>
              <a:endParaRPr lang="en-US" sz="675" dirty="0">
                <a:latin typeface="Poppins" panose="00000500000000000000" pitchFamily="2" charset="0"/>
                <a:ea typeface="Microsoft YaHei" pitchFamily="2"/>
              </a:endParaRPr>
            </a:p>
          </p:txBody>
        </p:sp>
        <p:sp>
          <p:nvSpPr>
            <p:cNvPr id="23" name="Freeform 74">
              <a:extLst>
                <a:ext uri="{FF2B5EF4-FFF2-40B4-BE49-F238E27FC236}">
                  <a16:creationId xmlns:a16="http://schemas.microsoft.com/office/drawing/2014/main" id="{EE1F1AC8-084B-A9CB-ED63-B79114650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9215" y="6649267"/>
              <a:ext cx="3795697" cy="2301589"/>
            </a:xfrm>
            <a:custGeom>
              <a:avLst/>
              <a:gdLst>
                <a:gd name="T0" fmla="*/ 2709 w 3045"/>
                <a:gd name="T1" fmla="*/ 57 h 1849"/>
                <a:gd name="T2" fmla="*/ 2709 w 3045"/>
                <a:gd name="T3" fmla="*/ 57 h 1849"/>
                <a:gd name="T4" fmla="*/ 2710 w 3045"/>
                <a:gd name="T5" fmla="*/ 0 h 1849"/>
                <a:gd name="T6" fmla="*/ 0 w 3045"/>
                <a:gd name="T7" fmla="*/ 1233 h 1849"/>
                <a:gd name="T8" fmla="*/ 0 w 3045"/>
                <a:gd name="T9" fmla="*/ 1233 h 1849"/>
                <a:gd name="T10" fmla="*/ 9 w 3045"/>
                <a:gd name="T11" fmla="*/ 1262 h 1849"/>
                <a:gd name="T12" fmla="*/ 72 w 3045"/>
                <a:gd name="T13" fmla="*/ 1611 h 1849"/>
                <a:gd name="T14" fmla="*/ 72 w 3045"/>
                <a:gd name="T15" fmla="*/ 1611 h 1849"/>
                <a:gd name="T16" fmla="*/ 74 w 3045"/>
                <a:gd name="T17" fmla="*/ 1642 h 1849"/>
                <a:gd name="T18" fmla="*/ 1010 w 3045"/>
                <a:gd name="T19" fmla="*/ 1707 h 1849"/>
                <a:gd name="T20" fmla="*/ 1146 w 3045"/>
                <a:gd name="T21" fmla="*/ 1716 h 1849"/>
                <a:gd name="T22" fmla="*/ 2125 w 3045"/>
                <a:gd name="T23" fmla="*/ 1785 h 1849"/>
                <a:gd name="T24" fmla="*/ 2261 w 3045"/>
                <a:gd name="T25" fmla="*/ 1794 h 1849"/>
                <a:gd name="T26" fmla="*/ 3044 w 3045"/>
                <a:gd name="T27" fmla="*/ 1848 h 1849"/>
                <a:gd name="T28" fmla="*/ 3044 w 3045"/>
                <a:gd name="T29" fmla="*/ 1848 h 1849"/>
                <a:gd name="T30" fmla="*/ 3023 w 3045"/>
                <a:gd name="T31" fmla="*/ 1796 h 1849"/>
                <a:gd name="T32" fmla="*/ 2709 w 3045"/>
                <a:gd name="T33" fmla="*/ 57 h 1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45" h="1849">
                  <a:moveTo>
                    <a:pt x="2709" y="57"/>
                  </a:moveTo>
                  <a:lnTo>
                    <a:pt x="2709" y="57"/>
                  </a:lnTo>
                  <a:cubicBezTo>
                    <a:pt x="2705" y="37"/>
                    <a:pt x="2706" y="18"/>
                    <a:pt x="2710" y="0"/>
                  </a:cubicBezTo>
                  <a:lnTo>
                    <a:pt x="0" y="1233"/>
                  </a:lnTo>
                  <a:lnTo>
                    <a:pt x="0" y="1233"/>
                  </a:lnTo>
                  <a:cubicBezTo>
                    <a:pt x="4" y="1242"/>
                    <a:pt x="8" y="1252"/>
                    <a:pt x="9" y="1262"/>
                  </a:cubicBezTo>
                  <a:lnTo>
                    <a:pt x="72" y="1611"/>
                  </a:lnTo>
                  <a:lnTo>
                    <a:pt x="72" y="1611"/>
                  </a:lnTo>
                  <a:cubicBezTo>
                    <a:pt x="74" y="1622"/>
                    <a:pt x="75" y="1632"/>
                    <a:pt x="74" y="1642"/>
                  </a:cubicBezTo>
                  <a:lnTo>
                    <a:pt x="1010" y="1707"/>
                  </a:lnTo>
                  <a:lnTo>
                    <a:pt x="1146" y="1716"/>
                  </a:lnTo>
                  <a:lnTo>
                    <a:pt x="2125" y="1785"/>
                  </a:lnTo>
                  <a:lnTo>
                    <a:pt x="2261" y="1794"/>
                  </a:lnTo>
                  <a:lnTo>
                    <a:pt x="3044" y="1848"/>
                  </a:lnTo>
                  <a:lnTo>
                    <a:pt x="3044" y="1848"/>
                  </a:lnTo>
                  <a:cubicBezTo>
                    <a:pt x="3034" y="1833"/>
                    <a:pt x="3027" y="1815"/>
                    <a:pt x="3023" y="1796"/>
                  </a:cubicBezTo>
                  <a:lnTo>
                    <a:pt x="2709" y="57"/>
                  </a:lnTo>
                </a:path>
              </a:pathLst>
            </a:custGeom>
            <a:solidFill>
              <a:srgbClr val="D76766"/>
            </a:solidFill>
            <a:ln cap="flat">
              <a:noFill/>
              <a:prstDash val="solid"/>
            </a:ln>
          </p:spPr>
          <p:txBody>
            <a:bodyPr vert="horz" wrap="square" lIns="33759" tIns="16879" rIns="33759" bIns="16879" anchor="ctr" anchorCtr="1" compatLnSpc="0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ysClr val="windowText" lastClr="000000"/>
                  </a:solidFill>
                  <a:latin typeface="Gill Sans MT"/>
                </a:defRPr>
              </a:lvl9pPr>
            </a:lstStyle>
            <a:p>
              <a:pPr hangingPunct="0"/>
              <a:endParaRPr lang="en-US" sz="675" dirty="0">
                <a:latin typeface="Poppins" panose="00000500000000000000" pitchFamily="2" charset="0"/>
                <a:ea typeface="Microsoft YaHei" pitchFamily="2"/>
              </a:endParaRPr>
            </a:p>
          </p:txBody>
        </p:sp>
      </p:grpSp>
      <p:sp>
        <p:nvSpPr>
          <p:cNvPr id="11" name="Freeform 26">
            <a:extLst>
              <a:ext uri="{FF2B5EF4-FFF2-40B4-BE49-F238E27FC236}">
                <a16:creationId xmlns:a16="http://schemas.microsoft.com/office/drawing/2014/main" id="{850E738B-7DDF-DC44-4AB8-F89E53BF8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9742" y="2641024"/>
            <a:ext cx="403374" cy="401316"/>
          </a:xfrm>
          <a:custGeom>
            <a:avLst/>
            <a:gdLst>
              <a:gd name="connsiteX0" fmla="*/ 837967 w 1075383"/>
              <a:gd name="connsiteY0" fmla="*/ 906354 h 1069898"/>
              <a:gd name="connsiteX1" fmla="*/ 780183 w 1075383"/>
              <a:gd name="connsiteY1" fmla="*/ 965030 h 1069898"/>
              <a:gd name="connsiteX2" fmla="*/ 780183 w 1075383"/>
              <a:gd name="connsiteY2" fmla="*/ 1041184 h 1069898"/>
              <a:gd name="connsiteX3" fmla="*/ 1047747 w 1075383"/>
              <a:gd name="connsiteY3" fmla="*/ 1041184 h 1069898"/>
              <a:gd name="connsiteX4" fmla="*/ 1047747 w 1075383"/>
              <a:gd name="connsiteY4" fmla="*/ 965030 h 1069898"/>
              <a:gd name="connsiteX5" fmla="*/ 988707 w 1075383"/>
              <a:gd name="connsiteY5" fmla="*/ 906354 h 1069898"/>
              <a:gd name="connsiteX6" fmla="*/ 85419 w 1075383"/>
              <a:gd name="connsiteY6" fmla="*/ 906354 h 1069898"/>
              <a:gd name="connsiteX7" fmla="*/ 27635 w 1075383"/>
              <a:gd name="connsiteY7" fmla="*/ 965030 h 1069898"/>
              <a:gd name="connsiteX8" fmla="*/ 27635 w 1075383"/>
              <a:gd name="connsiteY8" fmla="*/ 1041184 h 1069898"/>
              <a:gd name="connsiteX9" fmla="*/ 295196 w 1075383"/>
              <a:gd name="connsiteY9" fmla="*/ 1041184 h 1069898"/>
              <a:gd name="connsiteX10" fmla="*/ 295196 w 1075383"/>
              <a:gd name="connsiteY10" fmla="*/ 965030 h 1069898"/>
              <a:gd name="connsiteX11" fmla="*/ 237413 w 1075383"/>
              <a:gd name="connsiteY11" fmla="*/ 906354 h 1069898"/>
              <a:gd name="connsiteX12" fmla="*/ 837967 w 1075383"/>
              <a:gd name="connsiteY12" fmla="*/ 878889 h 1069898"/>
              <a:gd name="connsiteX13" fmla="*/ 988707 w 1075383"/>
              <a:gd name="connsiteY13" fmla="*/ 878889 h 1069898"/>
              <a:gd name="connsiteX14" fmla="*/ 1075383 w 1075383"/>
              <a:gd name="connsiteY14" fmla="*/ 965030 h 1069898"/>
              <a:gd name="connsiteX15" fmla="*/ 1075383 w 1075383"/>
              <a:gd name="connsiteY15" fmla="*/ 1054917 h 1069898"/>
              <a:gd name="connsiteX16" fmla="*/ 1061565 w 1075383"/>
              <a:gd name="connsiteY16" fmla="*/ 1069898 h 1069898"/>
              <a:gd name="connsiteX17" fmla="*/ 766365 w 1075383"/>
              <a:gd name="connsiteY17" fmla="*/ 1069898 h 1069898"/>
              <a:gd name="connsiteX18" fmla="*/ 752547 w 1075383"/>
              <a:gd name="connsiteY18" fmla="*/ 1054917 h 1069898"/>
              <a:gd name="connsiteX19" fmla="*/ 752547 w 1075383"/>
              <a:gd name="connsiteY19" fmla="*/ 965030 h 1069898"/>
              <a:gd name="connsiteX20" fmla="*/ 837967 w 1075383"/>
              <a:gd name="connsiteY20" fmla="*/ 878889 h 1069898"/>
              <a:gd name="connsiteX21" fmla="*/ 85419 w 1075383"/>
              <a:gd name="connsiteY21" fmla="*/ 878889 h 1069898"/>
              <a:gd name="connsiteX22" fmla="*/ 237413 w 1075383"/>
              <a:gd name="connsiteY22" fmla="*/ 878889 h 1069898"/>
              <a:gd name="connsiteX23" fmla="*/ 322832 w 1075383"/>
              <a:gd name="connsiteY23" fmla="*/ 965030 h 1069898"/>
              <a:gd name="connsiteX24" fmla="*/ 322832 w 1075383"/>
              <a:gd name="connsiteY24" fmla="*/ 1054917 h 1069898"/>
              <a:gd name="connsiteX25" fmla="*/ 309014 w 1075383"/>
              <a:gd name="connsiteY25" fmla="*/ 1069898 h 1069898"/>
              <a:gd name="connsiteX26" fmla="*/ 13818 w 1075383"/>
              <a:gd name="connsiteY26" fmla="*/ 1069898 h 1069898"/>
              <a:gd name="connsiteX27" fmla="*/ 0 w 1075383"/>
              <a:gd name="connsiteY27" fmla="*/ 1054917 h 1069898"/>
              <a:gd name="connsiteX28" fmla="*/ 0 w 1075383"/>
              <a:gd name="connsiteY28" fmla="*/ 965030 h 1069898"/>
              <a:gd name="connsiteX29" fmla="*/ 85419 w 1075383"/>
              <a:gd name="connsiteY29" fmla="*/ 878889 h 1069898"/>
              <a:gd name="connsiteX30" fmla="*/ 464441 w 1075383"/>
              <a:gd name="connsiteY30" fmla="*/ 856916 h 1069898"/>
              <a:gd name="connsiteX31" fmla="*/ 406657 w 1075383"/>
              <a:gd name="connsiteY31" fmla="*/ 914343 h 1069898"/>
              <a:gd name="connsiteX32" fmla="*/ 406657 w 1075383"/>
              <a:gd name="connsiteY32" fmla="*/ 992993 h 1069898"/>
              <a:gd name="connsiteX33" fmla="*/ 674221 w 1075383"/>
              <a:gd name="connsiteY33" fmla="*/ 992993 h 1069898"/>
              <a:gd name="connsiteX34" fmla="*/ 674221 w 1075383"/>
              <a:gd name="connsiteY34" fmla="*/ 914343 h 1069898"/>
              <a:gd name="connsiteX35" fmla="*/ 616437 w 1075383"/>
              <a:gd name="connsiteY35" fmla="*/ 856916 h 1069898"/>
              <a:gd name="connsiteX36" fmla="*/ 464441 w 1075383"/>
              <a:gd name="connsiteY36" fmla="*/ 829451 h 1069898"/>
              <a:gd name="connsiteX37" fmla="*/ 616437 w 1075383"/>
              <a:gd name="connsiteY37" fmla="*/ 829451 h 1069898"/>
              <a:gd name="connsiteX38" fmla="*/ 701857 w 1075383"/>
              <a:gd name="connsiteY38" fmla="*/ 914343 h 1069898"/>
              <a:gd name="connsiteX39" fmla="*/ 701857 w 1075383"/>
              <a:gd name="connsiteY39" fmla="*/ 1006725 h 1069898"/>
              <a:gd name="connsiteX40" fmla="*/ 688039 w 1075383"/>
              <a:gd name="connsiteY40" fmla="*/ 1020458 h 1069898"/>
              <a:gd name="connsiteX41" fmla="*/ 392839 w 1075383"/>
              <a:gd name="connsiteY41" fmla="*/ 1020458 h 1069898"/>
              <a:gd name="connsiteX42" fmla="*/ 379021 w 1075383"/>
              <a:gd name="connsiteY42" fmla="*/ 1006725 h 1069898"/>
              <a:gd name="connsiteX43" fmla="*/ 379021 w 1075383"/>
              <a:gd name="connsiteY43" fmla="*/ 914343 h 1069898"/>
              <a:gd name="connsiteX44" fmla="*/ 464441 w 1075383"/>
              <a:gd name="connsiteY44" fmla="*/ 829451 h 1069898"/>
              <a:gd name="connsiteX45" fmla="*/ 913339 w 1075383"/>
              <a:gd name="connsiteY45" fmla="*/ 671545 h 1069898"/>
              <a:gd name="connsiteX46" fmla="*/ 840574 w 1075383"/>
              <a:gd name="connsiteY46" fmla="*/ 744310 h 1069898"/>
              <a:gd name="connsiteX47" fmla="*/ 913339 w 1075383"/>
              <a:gd name="connsiteY47" fmla="*/ 817075 h 1069898"/>
              <a:gd name="connsiteX48" fmla="*/ 987359 w 1075383"/>
              <a:gd name="connsiteY48" fmla="*/ 744310 h 1069898"/>
              <a:gd name="connsiteX49" fmla="*/ 913339 w 1075383"/>
              <a:gd name="connsiteY49" fmla="*/ 671545 h 1069898"/>
              <a:gd name="connsiteX50" fmla="*/ 161420 w 1075383"/>
              <a:gd name="connsiteY50" fmla="*/ 671545 h 1069898"/>
              <a:gd name="connsiteX51" fmla="*/ 89100 w 1075383"/>
              <a:gd name="connsiteY51" fmla="*/ 744310 h 1069898"/>
              <a:gd name="connsiteX52" fmla="*/ 161420 w 1075383"/>
              <a:gd name="connsiteY52" fmla="*/ 817075 h 1069898"/>
              <a:gd name="connsiteX53" fmla="*/ 234986 w 1075383"/>
              <a:gd name="connsiteY53" fmla="*/ 744310 h 1069898"/>
              <a:gd name="connsiteX54" fmla="*/ 161420 w 1075383"/>
              <a:gd name="connsiteY54" fmla="*/ 671545 h 1069898"/>
              <a:gd name="connsiteX55" fmla="*/ 913339 w 1075383"/>
              <a:gd name="connsiteY55" fmla="*/ 642690 h 1069898"/>
              <a:gd name="connsiteX56" fmla="*/ 1014959 w 1075383"/>
              <a:gd name="connsiteY56" fmla="*/ 744310 h 1069898"/>
              <a:gd name="connsiteX57" fmla="*/ 913339 w 1075383"/>
              <a:gd name="connsiteY57" fmla="*/ 844675 h 1069898"/>
              <a:gd name="connsiteX58" fmla="*/ 812974 w 1075383"/>
              <a:gd name="connsiteY58" fmla="*/ 744310 h 1069898"/>
              <a:gd name="connsiteX59" fmla="*/ 913339 w 1075383"/>
              <a:gd name="connsiteY59" fmla="*/ 642690 h 1069898"/>
              <a:gd name="connsiteX60" fmla="*/ 161420 w 1075383"/>
              <a:gd name="connsiteY60" fmla="*/ 642690 h 1069898"/>
              <a:gd name="connsiteX61" fmla="*/ 262418 w 1075383"/>
              <a:gd name="connsiteY61" fmla="*/ 744310 h 1069898"/>
              <a:gd name="connsiteX62" fmla="*/ 161420 w 1075383"/>
              <a:gd name="connsiteY62" fmla="*/ 844675 h 1069898"/>
              <a:gd name="connsiteX63" fmla="*/ 60421 w 1075383"/>
              <a:gd name="connsiteY63" fmla="*/ 744310 h 1069898"/>
              <a:gd name="connsiteX64" fmla="*/ 161420 w 1075383"/>
              <a:gd name="connsiteY64" fmla="*/ 642690 h 1069898"/>
              <a:gd name="connsiteX65" fmla="*/ 534948 w 1075383"/>
              <a:gd name="connsiteY65" fmla="*/ 620680 h 1069898"/>
              <a:gd name="connsiteX66" fmla="*/ 462628 w 1075383"/>
              <a:gd name="connsiteY66" fmla="*/ 694247 h 1069898"/>
              <a:gd name="connsiteX67" fmla="*/ 534948 w 1075383"/>
              <a:gd name="connsiteY67" fmla="*/ 766567 h 1069898"/>
              <a:gd name="connsiteX68" fmla="*/ 608514 w 1075383"/>
              <a:gd name="connsiteY68" fmla="*/ 694247 h 1069898"/>
              <a:gd name="connsiteX69" fmla="*/ 534948 w 1075383"/>
              <a:gd name="connsiteY69" fmla="*/ 620680 h 1069898"/>
              <a:gd name="connsiteX70" fmla="*/ 534948 w 1075383"/>
              <a:gd name="connsiteY70" fmla="*/ 593248 h 1069898"/>
              <a:gd name="connsiteX71" fmla="*/ 635946 w 1075383"/>
              <a:gd name="connsiteY71" fmla="*/ 694247 h 1069898"/>
              <a:gd name="connsiteX72" fmla="*/ 534948 w 1075383"/>
              <a:gd name="connsiteY72" fmla="*/ 795245 h 1069898"/>
              <a:gd name="connsiteX73" fmla="*/ 433949 w 1075383"/>
              <a:gd name="connsiteY73" fmla="*/ 694247 h 1069898"/>
              <a:gd name="connsiteX74" fmla="*/ 534948 w 1075383"/>
              <a:gd name="connsiteY74" fmla="*/ 593248 h 1069898"/>
              <a:gd name="connsiteX75" fmla="*/ 768404 w 1075383"/>
              <a:gd name="connsiteY75" fmla="*/ 191228 h 1069898"/>
              <a:gd name="connsiteX76" fmla="*/ 736012 w 1075383"/>
              <a:gd name="connsiteY76" fmla="*/ 223957 h 1069898"/>
              <a:gd name="connsiteX77" fmla="*/ 768404 w 1075383"/>
              <a:gd name="connsiteY77" fmla="*/ 256687 h 1069898"/>
              <a:gd name="connsiteX78" fmla="*/ 800796 w 1075383"/>
              <a:gd name="connsiteY78" fmla="*/ 223957 h 1069898"/>
              <a:gd name="connsiteX79" fmla="*/ 768404 w 1075383"/>
              <a:gd name="connsiteY79" fmla="*/ 191228 h 1069898"/>
              <a:gd name="connsiteX80" fmla="*/ 537086 w 1075383"/>
              <a:gd name="connsiteY80" fmla="*/ 191228 h 1069898"/>
              <a:gd name="connsiteX81" fmla="*/ 506257 w 1075383"/>
              <a:gd name="connsiteY81" fmla="*/ 223957 h 1069898"/>
              <a:gd name="connsiteX82" fmla="*/ 537086 w 1075383"/>
              <a:gd name="connsiteY82" fmla="*/ 256687 h 1069898"/>
              <a:gd name="connsiteX83" fmla="*/ 569148 w 1075383"/>
              <a:gd name="connsiteY83" fmla="*/ 223957 h 1069898"/>
              <a:gd name="connsiteX84" fmla="*/ 537086 w 1075383"/>
              <a:gd name="connsiteY84" fmla="*/ 191228 h 1069898"/>
              <a:gd name="connsiteX85" fmla="*/ 306987 w 1075383"/>
              <a:gd name="connsiteY85" fmla="*/ 191228 h 1069898"/>
              <a:gd name="connsiteX86" fmla="*/ 274595 w 1075383"/>
              <a:gd name="connsiteY86" fmla="*/ 223957 h 1069898"/>
              <a:gd name="connsiteX87" fmla="*/ 306987 w 1075383"/>
              <a:gd name="connsiteY87" fmla="*/ 256687 h 1069898"/>
              <a:gd name="connsiteX88" fmla="*/ 338133 w 1075383"/>
              <a:gd name="connsiteY88" fmla="*/ 223957 h 1069898"/>
              <a:gd name="connsiteX89" fmla="*/ 306987 w 1075383"/>
              <a:gd name="connsiteY89" fmla="*/ 191228 h 1069898"/>
              <a:gd name="connsiteX90" fmla="*/ 768404 w 1075383"/>
              <a:gd name="connsiteY90" fmla="*/ 164792 h 1069898"/>
              <a:gd name="connsiteX91" fmla="*/ 828205 w 1075383"/>
              <a:gd name="connsiteY91" fmla="*/ 223957 h 1069898"/>
              <a:gd name="connsiteX92" fmla="*/ 768404 w 1075383"/>
              <a:gd name="connsiteY92" fmla="*/ 284381 h 1069898"/>
              <a:gd name="connsiteX93" fmla="*/ 708603 w 1075383"/>
              <a:gd name="connsiteY93" fmla="*/ 223957 h 1069898"/>
              <a:gd name="connsiteX94" fmla="*/ 768404 w 1075383"/>
              <a:gd name="connsiteY94" fmla="*/ 164792 h 1069898"/>
              <a:gd name="connsiteX95" fmla="*/ 537086 w 1075383"/>
              <a:gd name="connsiteY95" fmla="*/ 164792 h 1069898"/>
              <a:gd name="connsiteX96" fmla="*/ 597510 w 1075383"/>
              <a:gd name="connsiteY96" fmla="*/ 223957 h 1069898"/>
              <a:gd name="connsiteX97" fmla="*/ 537086 w 1075383"/>
              <a:gd name="connsiteY97" fmla="*/ 284381 h 1069898"/>
              <a:gd name="connsiteX98" fmla="*/ 477895 w 1075383"/>
              <a:gd name="connsiteY98" fmla="*/ 223957 h 1069898"/>
              <a:gd name="connsiteX99" fmla="*/ 537086 w 1075383"/>
              <a:gd name="connsiteY99" fmla="*/ 164792 h 1069898"/>
              <a:gd name="connsiteX100" fmla="*/ 306987 w 1075383"/>
              <a:gd name="connsiteY100" fmla="*/ 164792 h 1069898"/>
              <a:gd name="connsiteX101" fmla="*/ 366788 w 1075383"/>
              <a:gd name="connsiteY101" fmla="*/ 223957 h 1069898"/>
              <a:gd name="connsiteX102" fmla="*/ 306987 w 1075383"/>
              <a:gd name="connsiteY102" fmla="*/ 284381 h 1069898"/>
              <a:gd name="connsiteX103" fmla="*/ 247186 w 1075383"/>
              <a:gd name="connsiteY103" fmla="*/ 223957 h 1069898"/>
              <a:gd name="connsiteX104" fmla="*/ 306987 w 1075383"/>
              <a:gd name="connsiteY104" fmla="*/ 164792 h 1069898"/>
              <a:gd name="connsiteX105" fmla="*/ 198779 w 1075383"/>
              <a:gd name="connsiteY105" fmla="*/ 27442 h 1069898"/>
              <a:gd name="connsiteX106" fmla="*/ 181290 w 1075383"/>
              <a:gd name="connsiteY106" fmla="*/ 44906 h 1069898"/>
              <a:gd name="connsiteX107" fmla="*/ 181290 w 1075383"/>
              <a:gd name="connsiteY107" fmla="*/ 440327 h 1069898"/>
              <a:gd name="connsiteX108" fmla="*/ 198779 w 1075383"/>
              <a:gd name="connsiteY108" fmla="*/ 457790 h 1069898"/>
              <a:gd name="connsiteX109" fmla="*/ 227511 w 1075383"/>
              <a:gd name="connsiteY109" fmla="*/ 457790 h 1069898"/>
              <a:gd name="connsiteX110" fmla="*/ 228760 w 1075383"/>
              <a:gd name="connsiteY110" fmla="*/ 457790 h 1069898"/>
              <a:gd name="connsiteX111" fmla="*/ 238754 w 1075383"/>
              <a:gd name="connsiteY111" fmla="*/ 462779 h 1069898"/>
              <a:gd name="connsiteX112" fmla="*/ 238754 w 1075383"/>
              <a:gd name="connsiteY112" fmla="*/ 464027 h 1069898"/>
              <a:gd name="connsiteX113" fmla="*/ 240003 w 1075383"/>
              <a:gd name="connsiteY113" fmla="*/ 465274 h 1069898"/>
              <a:gd name="connsiteX114" fmla="*/ 240003 w 1075383"/>
              <a:gd name="connsiteY114" fmla="*/ 466522 h 1069898"/>
              <a:gd name="connsiteX115" fmla="*/ 241253 w 1075383"/>
              <a:gd name="connsiteY115" fmla="*/ 467769 h 1069898"/>
              <a:gd name="connsiteX116" fmla="*/ 241253 w 1075383"/>
              <a:gd name="connsiteY116" fmla="*/ 469016 h 1069898"/>
              <a:gd name="connsiteX117" fmla="*/ 241253 w 1075383"/>
              <a:gd name="connsiteY117" fmla="*/ 470264 h 1069898"/>
              <a:gd name="connsiteX118" fmla="*/ 246249 w 1075383"/>
              <a:gd name="connsiteY118" fmla="*/ 567560 h 1069898"/>
              <a:gd name="connsiteX119" fmla="*/ 251246 w 1075383"/>
              <a:gd name="connsiteY119" fmla="*/ 570054 h 1069898"/>
              <a:gd name="connsiteX120" fmla="*/ 253745 w 1075383"/>
              <a:gd name="connsiteY120" fmla="*/ 566312 h 1069898"/>
              <a:gd name="connsiteX121" fmla="*/ 256243 w 1075383"/>
              <a:gd name="connsiteY121" fmla="*/ 563817 h 1069898"/>
              <a:gd name="connsiteX122" fmla="*/ 318704 w 1075383"/>
              <a:gd name="connsiteY122" fmla="*/ 464027 h 1069898"/>
              <a:gd name="connsiteX123" fmla="*/ 319954 w 1075383"/>
              <a:gd name="connsiteY123" fmla="*/ 462779 h 1069898"/>
              <a:gd name="connsiteX124" fmla="*/ 321203 w 1075383"/>
              <a:gd name="connsiteY124" fmla="*/ 461532 h 1069898"/>
              <a:gd name="connsiteX125" fmla="*/ 322452 w 1075383"/>
              <a:gd name="connsiteY125" fmla="*/ 461532 h 1069898"/>
              <a:gd name="connsiteX126" fmla="*/ 323701 w 1075383"/>
              <a:gd name="connsiteY126" fmla="*/ 459037 h 1069898"/>
              <a:gd name="connsiteX127" fmla="*/ 324950 w 1075383"/>
              <a:gd name="connsiteY127" fmla="*/ 459037 h 1069898"/>
              <a:gd name="connsiteX128" fmla="*/ 326200 w 1075383"/>
              <a:gd name="connsiteY128" fmla="*/ 457790 h 1069898"/>
              <a:gd name="connsiteX129" fmla="*/ 328698 w 1075383"/>
              <a:gd name="connsiteY129" fmla="*/ 457790 h 1069898"/>
              <a:gd name="connsiteX130" fmla="*/ 329947 w 1075383"/>
              <a:gd name="connsiteY130" fmla="*/ 457790 h 1069898"/>
              <a:gd name="connsiteX131" fmla="*/ 331197 w 1075383"/>
              <a:gd name="connsiteY131" fmla="*/ 457790 h 1069898"/>
              <a:gd name="connsiteX132" fmla="*/ 466113 w 1075383"/>
              <a:gd name="connsiteY132" fmla="*/ 457790 h 1069898"/>
              <a:gd name="connsiteX133" fmla="*/ 488599 w 1075383"/>
              <a:gd name="connsiteY133" fmla="*/ 457790 h 1069898"/>
              <a:gd name="connsiteX134" fmla="*/ 489848 w 1075383"/>
              <a:gd name="connsiteY134" fmla="*/ 457790 h 1069898"/>
              <a:gd name="connsiteX135" fmla="*/ 492346 w 1075383"/>
              <a:gd name="connsiteY135" fmla="*/ 457790 h 1069898"/>
              <a:gd name="connsiteX136" fmla="*/ 494845 w 1075383"/>
              <a:gd name="connsiteY136" fmla="*/ 459037 h 1069898"/>
              <a:gd name="connsiteX137" fmla="*/ 496094 w 1075383"/>
              <a:gd name="connsiteY137" fmla="*/ 459037 h 1069898"/>
              <a:gd name="connsiteX138" fmla="*/ 496094 w 1075383"/>
              <a:gd name="connsiteY138" fmla="*/ 460285 h 1069898"/>
              <a:gd name="connsiteX139" fmla="*/ 498592 w 1075383"/>
              <a:gd name="connsiteY139" fmla="*/ 461532 h 1069898"/>
              <a:gd name="connsiteX140" fmla="*/ 499842 w 1075383"/>
              <a:gd name="connsiteY140" fmla="*/ 462779 h 1069898"/>
              <a:gd name="connsiteX141" fmla="*/ 501091 w 1075383"/>
              <a:gd name="connsiteY141" fmla="*/ 464027 h 1069898"/>
              <a:gd name="connsiteX142" fmla="*/ 501091 w 1075383"/>
              <a:gd name="connsiteY142" fmla="*/ 465274 h 1069898"/>
              <a:gd name="connsiteX143" fmla="*/ 537318 w 1075383"/>
              <a:gd name="connsiteY143" fmla="*/ 532633 h 1069898"/>
              <a:gd name="connsiteX144" fmla="*/ 538568 w 1075383"/>
              <a:gd name="connsiteY144" fmla="*/ 533880 h 1069898"/>
              <a:gd name="connsiteX145" fmla="*/ 542315 w 1075383"/>
              <a:gd name="connsiteY145" fmla="*/ 536375 h 1069898"/>
              <a:gd name="connsiteX146" fmla="*/ 547312 w 1075383"/>
              <a:gd name="connsiteY146" fmla="*/ 533880 h 1069898"/>
              <a:gd name="connsiteX147" fmla="*/ 547312 w 1075383"/>
              <a:gd name="connsiteY147" fmla="*/ 531386 h 1069898"/>
              <a:gd name="connsiteX148" fmla="*/ 579792 w 1075383"/>
              <a:gd name="connsiteY148" fmla="*/ 465274 h 1069898"/>
              <a:gd name="connsiteX149" fmla="*/ 581041 w 1075383"/>
              <a:gd name="connsiteY149" fmla="*/ 464027 h 1069898"/>
              <a:gd name="connsiteX150" fmla="*/ 581041 w 1075383"/>
              <a:gd name="connsiteY150" fmla="*/ 461532 h 1069898"/>
              <a:gd name="connsiteX151" fmla="*/ 582290 w 1075383"/>
              <a:gd name="connsiteY151" fmla="*/ 461532 h 1069898"/>
              <a:gd name="connsiteX152" fmla="*/ 583540 w 1075383"/>
              <a:gd name="connsiteY152" fmla="*/ 460285 h 1069898"/>
              <a:gd name="connsiteX153" fmla="*/ 584789 w 1075383"/>
              <a:gd name="connsiteY153" fmla="*/ 459037 h 1069898"/>
              <a:gd name="connsiteX154" fmla="*/ 586038 w 1075383"/>
              <a:gd name="connsiteY154" fmla="*/ 459037 h 1069898"/>
              <a:gd name="connsiteX155" fmla="*/ 587287 w 1075383"/>
              <a:gd name="connsiteY155" fmla="*/ 457790 h 1069898"/>
              <a:gd name="connsiteX156" fmla="*/ 588536 w 1075383"/>
              <a:gd name="connsiteY156" fmla="*/ 457790 h 1069898"/>
              <a:gd name="connsiteX157" fmla="*/ 589786 w 1075383"/>
              <a:gd name="connsiteY157" fmla="*/ 457790 h 1069898"/>
              <a:gd name="connsiteX158" fmla="*/ 591035 w 1075383"/>
              <a:gd name="connsiteY158" fmla="*/ 457790 h 1069898"/>
              <a:gd name="connsiteX159" fmla="*/ 592284 w 1075383"/>
              <a:gd name="connsiteY159" fmla="*/ 457790 h 1069898"/>
              <a:gd name="connsiteX160" fmla="*/ 749686 w 1075383"/>
              <a:gd name="connsiteY160" fmla="*/ 457790 h 1069898"/>
              <a:gd name="connsiteX161" fmla="*/ 750935 w 1075383"/>
              <a:gd name="connsiteY161" fmla="*/ 457790 h 1069898"/>
              <a:gd name="connsiteX162" fmla="*/ 752185 w 1075383"/>
              <a:gd name="connsiteY162" fmla="*/ 457790 h 1069898"/>
              <a:gd name="connsiteX163" fmla="*/ 753434 w 1075383"/>
              <a:gd name="connsiteY163" fmla="*/ 457790 h 1069898"/>
              <a:gd name="connsiteX164" fmla="*/ 754683 w 1075383"/>
              <a:gd name="connsiteY164" fmla="*/ 459037 h 1069898"/>
              <a:gd name="connsiteX165" fmla="*/ 755932 w 1075383"/>
              <a:gd name="connsiteY165" fmla="*/ 459037 h 1069898"/>
              <a:gd name="connsiteX166" fmla="*/ 757182 w 1075383"/>
              <a:gd name="connsiteY166" fmla="*/ 459037 h 1069898"/>
              <a:gd name="connsiteX167" fmla="*/ 758431 w 1075383"/>
              <a:gd name="connsiteY167" fmla="*/ 460285 h 1069898"/>
              <a:gd name="connsiteX168" fmla="*/ 759680 w 1075383"/>
              <a:gd name="connsiteY168" fmla="*/ 461532 h 1069898"/>
              <a:gd name="connsiteX169" fmla="*/ 759680 w 1075383"/>
              <a:gd name="connsiteY169" fmla="*/ 462779 h 1069898"/>
              <a:gd name="connsiteX170" fmla="*/ 760929 w 1075383"/>
              <a:gd name="connsiteY170" fmla="*/ 464027 h 1069898"/>
              <a:gd name="connsiteX171" fmla="*/ 824640 w 1075383"/>
              <a:gd name="connsiteY171" fmla="*/ 565065 h 1069898"/>
              <a:gd name="connsiteX172" fmla="*/ 824640 w 1075383"/>
              <a:gd name="connsiteY172" fmla="*/ 566312 h 1069898"/>
              <a:gd name="connsiteX173" fmla="*/ 829636 w 1075383"/>
              <a:gd name="connsiteY173" fmla="*/ 570054 h 1069898"/>
              <a:gd name="connsiteX174" fmla="*/ 833384 w 1075383"/>
              <a:gd name="connsiteY174" fmla="*/ 567560 h 1069898"/>
              <a:gd name="connsiteX175" fmla="*/ 838381 w 1075383"/>
              <a:gd name="connsiteY175" fmla="*/ 470264 h 1069898"/>
              <a:gd name="connsiteX176" fmla="*/ 838381 w 1075383"/>
              <a:gd name="connsiteY176" fmla="*/ 469016 h 1069898"/>
              <a:gd name="connsiteX177" fmla="*/ 839630 w 1075383"/>
              <a:gd name="connsiteY177" fmla="*/ 467769 h 1069898"/>
              <a:gd name="connsiteX178" fmla="*/ 839630 w 1075383"/>
              <a:gd name="connsiteY178" fmla="*/ 466522 h 1069898"/>
              <a:gd name="connsiteX179" fmla="*/ 840879 w 1075383"/>
              <a:gd name="connsiteY179" fmla="*/ 465274 h 1069898"/>
              <a:gd name="connsiteX180" fmla="*/ 842129 w 1075383"/>
              <a:gd name="connsiteY180" fmla="*/ 462779 h 1069898"/>
              <a:gd name="connsiteX181" fmla="*/ 850873 w 1075383"/>
              <a:gd name="connsiteY181" fmla="*/ 457790 h 1069898"/>
              <a:gd name="connsiteX182" fmla="*/ 852122 w 1075383"/>
              <a:gd name="connsiteY182" fmla="*/ 457790 h 1069898"/>
              <a:gd name="connsiteX183" fmla="*/ 853372 w 1075383"/>
              <a:gd name="connsiteY183" fmla="*/ 457790 h 1069898"/>
              <a:gd name="connsiteX184" fmla="*/ 882104 w 1075383"/>
              <a:gd name="connsiteY184" fmla="*/ 457790 h 1069898"/>
              <a:gd name="connsiteX185" fmla="*/ 898344 w 1075383"/>
              <a:gd name="connsiteY185" fmla="*/ 440327 h 1069898"/>
              <a:gd name="connsiteX186" fmla="*/ 898344 w 1075383"/>
              <a:gd name="connsiteY186" fmla="*/ 44906 h 1069898"/>
              <a:gd name="connsiteX187" fmla="*/ 882104 w 1075383"/>
              <a:gd name="connsiteY187" fmla="*/ 27442 h 1069898"/>
              <a:gd name="connsiteX188" fmla="*/ 198779 w 1075383"/>
              <a:gd name="connsiteY188" fmla="*/ 0 h 1069898"/>
              <a:gd name="connsiteX189" fmla="*/ 882104 w 1075383"/>
              <a:gd name="connsiteY189" fmla="*/ 0 h 1069898"/>
              <a:gd name="connsiteX190" fmla="*/ 927076 w 1075383"/>
              <a:gd name="connsiteY190" fmla="*/ 44906 h 1069898"/>
              <a:gd name="connsiteX191" fmla="*/ 927076 w 1075383"/>
              <a:gd name="connsiteY191" fmla="*/ 440327 h 1069898"/>
              <a:gd name="connsiteX192" fmla="*/ 882104 w 1075383"/>
              <a:gd name="connsiteY192" fmla="*/ 485232 h 1069898"/>
              <a:gd name="connsiteX193" fmla="*/ 867113 w 1075383"/>
              <a:gd name="connsiteY193" fmla="*/ 485232 h 1069898"/>
              <a:gd name="connsiteX194" fmla="*/ 862116 w 1075383"/>
              <a:gd name="connsiteY194" fmla="*/ 571302 h 1069898"/>
              <a:gd name="connsiteX195" fmla="*/ 860867 w 1075383"/>
              <a:gd name="connsiteY195" fmla="*/ 576291 h 1069898"/>
              <a:gd name="connsiteX196" fmla="*/ 830886 w 1075383"/>
              <a:gd name="connsiteY196" fmla="*/ 597497 h 1069898"/>
              <a:gd name="connsiteX197" fmla="*/ 829636 w 1075383"/>
              <a:gd name="connsiteY197" fmla="*/ 597497 h 1069898"/>
              <a:gd name="connsiteX198" fmla="*/ 799655 w 1075383"/>
              <a:gd name="connsiteY198" fmla="*/ 578786 h 1069898"/>
              <a:gd name="connsiteX199" fmla="*/ 742191 w 1075383"/>
              <a:gd name="connsiteY199" fmla="*/ 485232 h 1069898"/>
              <a:gd name="connsiteX200" fmla="*/ 601029 w 1075383"/>
              <a:gd name="connsiteY200" fmla="*/ 485232 h 1069898"/>
              <a:gd name="connsiteX201" fmla="*/ 573546 w 1075383"/>
              <a:gd name="connsiteY201" fmla="*/ 543859 h 1069898"/>
              <a:gd name="connsiteX202" fmla="*/ 543564 w 1075383"/>
              <a:gd name="connsiteY202" fmla="*/ 565065 h 1069898"/>
              <a:gd name="connsiteX203" fmla="*/ 542315 w 1075383"/>
              <a:gd name="connsiteY203" fmla="*/ 565065 h 1069898"/>
              <a:gd name="connsiteX204" fmla="*/ 512334 w 1075383"/>
              <a:gd name="connsiteY204" fmla="*/ 545107 h 1069898"/>
              <a:gd name="connsiteX205" fmla="*/ 479854 w 1075383"/>
              <a:gd name="connsiteY205" fmla="*/ 485232 h 1069898"/>
              <a:gd name="connsiteX206" fmla="*/ 466113 w 1075383"/>
              <a:gd name="connsiteY206" fmla="*/ 485232 h 1069898"/>
              <a:gd name="connsiteX207" fmla="*/ 338692 w 1075383"/>
              <a:gd name="connsiteY207" fmla="*/ 485232 h 1069898"/>
              <a:gd name="connsiteX208" fmla="*/ 279978 w 1075383"/>
              <a:gd name="connsiteY208" fmla="*/ 577539 h 1069898"/>
              <a:gd name="connsiteX209" fmla="*/ 251246 w 1075383"/>
              <a:gd name="connsiteY209" fmla="*/ 597497 h 1069898"/>
              <a:gd name="connsiteX210" fmla="*/ 220016 w 1075383"/>
              <a:gd name="connsiteY210" fmla="*/ 577539 h 1069898"/>
              <a:gd name="connsiteX211" fmla="*/ 218767 w 1075383"/>
              <a:gd name="connsiteY211" fmla="*/ 573797 h 1069898"/>
              <a:gd name="connsiteX212" fmla="*/ 213770 w 1075383"/>
              <a:gd name="connsiteY212" fmla="*/ 485232 h 1069898"/>
              <a:gd name="connsiteX213" fmla="*/ 198779 w 1075383"/>
              <a:gd name="connsiteY213" fmla="*/ 485232 h 1069898"/>
              <a:gd name="connsiteX214" fmla="*/ 153807 w 1075383"/>
              <a:gd name="connsiteY214" fmla="*/ 440327 h 1069898"/>
              <a:gd name="connsiteX215" fmla="*/ 153807 w 1075383"/>
              <a:gd name="connsiteY215" fmla="*/ 44906 h 1069898"/>
              <a:gd name="connsiteX216" fmla="*/ 198779 w 1075383"/>
              <a:gd name="connsiteY216" fmla="*/ 0 h 106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</a:cxnLst>
            <a:rect l="l" t="t" r="r" b="b"/>
            <a:pathLst>
              <a:path w="1075383" h="1069898">
                <a:moveTo>
                  <a:pt x="837967" y="906354"/>
                </a:moveTo>
                <a:cubicBezTo>
                  <a:pt x="806562" y="906354"/>
                  <a:pt x="780183" y="932571"/>
                  <a:pt x="780183" y="965030"/>
                </a:cubicBezTo>
                <a:lnTo>
                  <a:pt x="780183" y="1041184"/>
                </a:lnTo>
                <a:lnTo>
                  <a:pt x="1047747" y="1041184"/>
                </a:lnTo>
                <a:lnTo>
                  <a:pt x="1047747" y="965030"/>
                </a:lnTo>
                <a:cubicBezTo>
                  <a:pt x="1047747" y="932571"/>
                  <a:pt x="1021368" y="906354"/>
                  <a:pt x="988707" y="906354"/>
                </a:cubicBezTo>
                <a:close/>
                <a:moveTo>
                  <a:pt x="85419" y="906354"/>
                </a:moveTo>
                <a:cubicBezTo>
                  <a:pt x="54015" y="906354"/>
                  <a:pt x="27635" y="932571"/>
                  <a:pt x="27635" y="965030"/>
                </a:cubicBezTo>
                <a:lnTo>
                  <a:pt x="27635" y="1041184"/>
                </a:lnTo>
                <a:lnTo>
                  <a:pt x="295196" y="1041184"/>
                </a:lnTo>
                <a:lnTo>
                  <a:pt x="295196" y="965030"/>
                </a:lnTo>
                <a:cubicBezTo>
                  <a:pt x="295196" y="932571"/>
                  <a:pt x="268817" y="906354"/>
                  <a:pt x="237413" y="906354"/>
                </a:cubicBezTo>
                <a:close/>
                <a:moveTo>
                  <a:pt x="837967" y="878889"/>
                </a:moveTo>
                <a:lnTo>
                  <a:pt x="988707" y="878889"/>
                </a:lnTo>
                <a:cubicBezTo>
                  <a:pt x="1036442" y="878889"/>
                  <a:pt x="1075383" y="917590"/>
                  <a:pt x="1075383" y="965030"/>
                </a:cubicBezTo>
                <a:lnTo>
                  <a:pt x="1075383" y="1054917"/>
                </a:lnTo>
                <a:cubicBezTo>
                  <a:pt x="1075383" y="1063655"/>
                  <a:pt x="1069102" y="1069898"/>
                  <a:pt x="1061565" y="1069898"/>
                </a:cubicBezTo>
                <a:lnTo>
                  <a:pt x="766365" y="1069898"/>
                </a:lnTo>
                <a:cubicBezTo>
                  <a:pt x="758828" y="1069898"/>
                  <a:pt x="752547" y="1063655"/>
                  <a:pt x="752547" y="1054917"/>
                </a:cubicBezTo>
                <a:lnTo>
                  <a:pt x="752547" y="965030"/>
                </a:lnTo>
                <a:cubicBezTo>
                  <a:pt x="752547" y="917590"/>
                  <a:pt x="791488" y="878889"/>
                  <a:pt x="837967" y="878889"/>
                </a:cubicBezTo>
                <a:close/>
                <a:moveTo>
                  <a:pt x="85419" y="878889"/>
                </a:moveTo>
                <a:lnTo>
                  <a:pt x="237413" y="878889"/>
                </a:lnTo>
                <a:cubicBezTo>
                  <a:pt x="283891" y="878889"/>
                  <a:pt x="322832" y="917590"/>
                  <a:pt x="322832" y="965030"/>
                </a:cubicBezTo>
                <a:lnTo>
                  <a:pt x="322832" y="1054917"/>
                </a:lnTo>
                <a:cubicBezTo>
                  <a:pt x="322832" y="1063655"/>
                  <a:pt x="316551" y="1069898"/>
                  <a:pt x="309014" y="1069898"/>
                </a:cubicBezTo>
                <a:lnTo>
                  <a:pt x="13818" y="1069898"/>
                </a:lnTo>
                <a:cubicBezTo>
                  <a:pt x="6281" y="1069898"/>
                  <a:pt x="0" y="1063655"/>
                  <a:pt x="0" y="1054917"/>
                </a:cubicBezTo>
                <a:lnTo>
                  <a:pt x="0" y="965030"/>
                </a:lnTo>
                <a:cubicBezTo>
                  <a:pt x="0" y="917590"/>
                  <a:pt x="37685" y="878889"/>
                  <a:pt x="85419" y="878889"/>
                </a:cubicBezTo>
                <a:close/>
                <a:moveTo>
                  <a:pt x="464441" y="856916"/>
                </a:moveTo>
                <a:cubicBezTo>
                  <a:pt x="433036" y="856916"/>
                  <a:pt x="406657" y="883133"/>
                  <a:pt x="406657" y="914343"/>
                </a:cubicBezTo>
                <a:lnTo>
                  <a:pt x="406657" y="992993"/>
                </a:lnTo>
                <a:lnTo>
                  <a:pt x="674221" y="992993"/>
                </a:lnTo>
                <a:lnTo>
                  <a:pt x="674221" y="914343"/>
                </a:lnTo>
                <a:cubicBezTo>
                  <a:pt x="674221" y="883133"/>
                  <a:pt x="647842" y="856916"/>
                  <a:pt x="616437" y="856916"/>
                </a:cubicBezTo>
                <a:close/>
                <a:moveTo>
                  <a:pt x="464441" y="829451"/>
                </a:moveTo>
                <a:lnTo>
                  <a:pt x="616437" y="829451"/>
                </a:lnTo>
                <a:cubicBezTo>
                  <a:pt x="662916" y="829451"/>
                  <a:pt x="701857" y="866903"/>
                  <a:pt x="701857" y="914343"/>
                </a:cubicBezTo>
                <a:lnTo>
                  <a:pt x="701857" y="1006725"/>
                </a:lnTo>
                <a:cubicBezTo>
                  <a:pt x="701857" y="1014216"/>
                  <a:pt x="695576" y="1020458"/>
                  <a:pt x="688039" y="1020458"/>
                </a:cubicBezTo>
                <a:lnTo>
                  <a:pt x="392839" y="1020458"/>
                </a:lnTo>
                <a:cubicBezTo>
                  <a:pt x="385302" y="1020458"/>
                  <a:pt x="379021" y="1014216"/>
                  <a:pt x="379021" y="1006725"/>
                </a:cubicBezTo>
                <a:lnTo>
                  <a:pt x="379021" y="914343"/>
                </a:lnTo>
                <a:cubicBezTo>
                  <a:pt x="379021" y="866903"/>
                  <a:pt x="416706" y="829451"/>
                  <a:pt x="464441" y="829451"/>
                </a:cubicBezTo>
                <a:close/>
                <a:moveTo>
                  <a:pt x="913339" y="671545"/>
                </a:moveTo>
                <a:cubicBezTo>
                  <a:pt x="873193" y="671545"/>
                  <a:pt x="840574" y="702910"/>
                  <a:pt x="840574" y="744310"/>
                </a:cubicBezTo>
                <a:cubicBezTo>
                  <a:pt x="840574" y="784456"/>
                  <a:pt x="873193" y="817075"/>
                  <a:pt x="913339" y="817075"/>
                </a:cubicBezTo>
                <a:cubicBezTo>
                  <a:pt x="954740" y="817075"/>
                  <a:pt x="987359" y="784456"/>
                  <a:pt x="987359" y="744310"/>
                </a:cubicBezTo>
                <a:cubicBezTo>
                  <a:pt x="987359" y="702910"/>
                  <a:pt x="954740" y="671545"/>
                  <a:pt x="913339" y="671545"/>
                </a:cubicBezTo>
                <a:close/>
                <a:moveTo>
                  <a:pt x="161420" y="671545"/>
                </a:moveTo>
                <a:cubicBezTo>
                  <a:pt x="121519" y="671545"/>
                  <a:pt x="89100" y="702910"/>
                  <a:pt x="89100" y="744310"/>
                </a:cubicBezTo>
                <a:cubicBezTo>
                  <a:pt x="89100" y="784456"/>
                  <a:pt x="121519" y="817075"/>
                  <a:pt x="161420" y="817075"/>
                </a:cubicBezTo>
                <a:cubicBezTo>
                  <a:pt x="201320" y="817075"/>
                  <a:pt x="234986" y="784456"/>
                  <a:pt x="234986" y="744310"/>
                </a:cubicBezTo>
                <a:cubicBezTo>
                  <a:pt x="234986" y="702910"/>
                  <a:pt x="201320" y="671545"/>
                  <a:pt x="161420" y="671545"/>
                </a:cubicBezTo>
                <a:close/>
                <a:moveTo>
                  <a:pt x="913339" y="642690"/>
                </a:moveTo>
                <a:cubicBezTo>
                  <a:pt x="969795" y="642690"/>
                  <a:pt x="1014959" y="687855"/>
                  <a:pt x="1014959" y="744310"/>
                </a:cubicBezTo>
                <a:cubicBezTo>
                  <a:pt x="1014959" y="800766"/>
                  <a:pt x="969795" y="844675"/>
                  <a:pt x="913339" y="844675"/>
                </a:cubicBezTo>
                <a:cubicBezTo>
                  <a:pt x="858138" y="844675"/>
                  <a:pt x="812974" y="800766"/>
                  <a:pt x="812974" y="744310"/>
                </a:cubicBezTo>
                <a:cubicBezTo>
                  <a:pt x="812974" y="687855"/>
                  <a:pt x="858138" y="642690"/>
                  <a:pt x="913339" y="642690"/>
                </a:cubicBezTo>
                <a:close/>
                <a:moveTo>
                  <a:pt x="161420" y="642690"/>
                </a:moveTo>
                <a:cubicBezTo>
                  <a:pt x="217530" y="642690"/>
                  <a:pt x="262418" y="687855"/>
                  <a:pt x="262418" y="744310"/>
                </a:cubicBezTo>
                <a:cubicBezTo>
                  <a:pt x="262418" y="800766"/>
                  <a:pt x="217530" y="844675"/>
                  <a:pt x="161420" y="844675"/>
                </a:cubicBezTo>
                <a:cubicBezTo>
                  <a:pt x="106556" y="844675"/>
                  <a:pt x="60421" y="800766"/>
                  <a:pt x="60421" y="744310"/>
                </a:cubicBezTo>
                <a:cubicBezTo>
                  <a:pt x="60421" y="687855"/>
                  <a:pt x="106556" y="642690"/>
                  <a:pt x="161420" y="642690"/>
                </a:cubicBezTo>
                <a:close/>
                <a:moveTo>
                  <a:pt x="534948" y="620680"/>
                </a:moveTo>
                <a:cubicBezTo>
                  <a:pt x="496294" y="620680"/>
                  <a:pt x="462628" y="654346"/>
                  <a:pt x="462628" y="694247"/>
                </a:cubicBezTo>
                <a:cubicBezTo>
                  <a:pt x="462628" y="734147"/>
                  <a:pt x="496294" y="766567"/>
                  <a:pt x="534948" y="766567"/>
                </a:cubicBezTo>
                <a:cubicBezTo>
                  <a:pt x="576095" y="766567"/>
                  <a:pt x="608514" y="734147"/>
                  <a:pt x="608514" y="694247"/>
                </a:cubicBezTo>
                <a:cubicBezTo>
                  <a:pt x="608514" y="654346"/>
                  <a:pt x="576095" y="620680"/>
                  <a:pt x="534948" y="620680"/>
                </a:cubicBezTo>
                <a:close/>
                <a:moveTo>
                  <a:pt x="534948" y="593248"/>
                </a:moveTo>
                <a:cubicBezTo>
                  <a:pt x="591058" y="593248"/>
                  <a:pt x="635946" y="638136"/>
                  <a:pt x="635946" y="694247"/>
                </a:cubicBezTo>
                <a:cubicBezTo>
                  <a:pt x="635946" y="750357"/>
                  <a:pt x="591058" y="795245"/>
                  <a:pt x="534948" y="795245"/>
                </a:cubicBezTo>
                <a:cubicBezTo>
                  <a:pt x="480084" y="795245"/>
                  <a:pt x="433949" y="750357"/>
                  <a:pt x="433949" y="694247"/>
                </a:cubicBezTo>
                <a:cubicBezTo>
                  <a:pt x="433949" y="638136"/>
                  <a:pt x="480084" y="593248"/>
                  <a:pt x="534948" y="593248"/>
                </a:cubicBezTo>
                <a:close/>
                <a:moveTo>
                  <a:pt x="768404" y="191228"/>
                </a:moveTo>
                <a:cubicBezTo>
                  <a:pt x="750962" y="191228"/>
                  <a:pt x="736012" y="206334"/>
                  <a:pt x="736012" y="223957"/>
                </a:cubicBezTo>
                <a:cubicBezTo>
                  <a:pt x="736012" y="242840"/>
                  <a:pt x="750962" y="256687"/>
                  <a:pt x="768404" y="256687"/>
                </a:cubicBezTo>
                <a:cubicBezTo>
                  <a:pt x="785846" y="256687"/>
                  <a:pt x="800796" y="242840"/>
                  <a:pt x="800796" y="223957"/>
                </a:cubicBezTo>
                <a:cubicBezTo>
                  <a:pt x="800796" y="206334"/>
                  <a:pt x="785846" y="191228"/>
                  <a:pt x="768404" y="191228"/>
                </a:cubicBezTo>
                <a:close/>
                <a:moveTo>
                  <a:pt x="537086" y="191228"/>
                </a:moveTo>
                <a:cubicBezTo>
                  <a:pt x="519822" y="191228"/>
                  <a:pt x="506257" y="206334"/>
                  <a:pt x="506257" y="223957"/>
                </a:cubicBezTo>
                <a:cubicBezTo>
                  <a:pt x="506257" y="242840"/>
                  <a:pt x="519822" y="256687"/>
                  <a:pt x="537086" y="256687"/>
                </a:cubicBezTo>
                <a:cubicBezTo>
                  <a:pt x="554350" y="256687"/>
                  <a:pt x="569148" y="242840"/>
                  <a:pt x="569148" y="223957"/>
                </a:cubicBezTo>
                <a:cubicBezTo>
                  <a:pt x="569148" y="206334"/>
                  <a:pt x="554350" y="191228"/>
                  <a:pt x="537086" y="191228"/>
                </a:cubicBezTo>
                <a:close/>
                <a:moveTo>
                  <a:pt x="306987" y="191228"/>
                </a:moveTo>
                <a:cubicBezTo>
                  <a:pt x="289545" y="191228"/>
                  <a:pt x="274595" y="206334"/>
                  <a:pt x="274595" y="223957"/>
                </a:cubicBezTo>
                <a:cubicBezTo>
                  <a:pt x="274595" y="242840"/>
                  <a:pt x="289545" y="256687"/>
                  <a:pt x="306987" y="256687"/>
                </a:cubicBezTo>
                <a:cubicBezTo>
                  <a:pt x="324429" y="256687"/>
                  <a:pt x="338133" y="242840"/>
                  <a:pt x="338133" y="223957"/>
                </a:cubicBezTo>
                <a:cubicBezTo>
                  <a:pt x="338133" y="206334"/>
                  <a:pt x="324429" y="191228"/>
                  <a:pt x="306987" y="191228"/>
                </a:cubicBezTo>
                <a:close/>
                <a:moveTo>
                  <a:pt x="768404" y="164792"/>
                </a:moveTo>
                <a:cubicBezTo>
                  <a:pt x="800796" y="164792"/>
                  <a:pt x="828205" y="191228"/>
                  <a:pt x="828205" y="223957"/>
                </a:cubicBezTo>
                <a:cubicBezTo>
                  <a:pt x="828205" y="257946"/>
                  <a:pt x="800796" y="284381"/>
                  <a:pt x="768404" y="284381"/>
                </a:cubicBezTo>
                <a:cubicBezTo>
                  <a:pt x="736012" y="284381"/>
                  <a:pt x="708603" y="257946"/>
                  <a:pt x="708603" y="223957"/>
                </a:cubicBezTo>
                <a:cubicBezTo>
                  <a:pt x="708603" y="191228"/>
                  <a:pt x="736012" y="164792"/>
                  <a:pt x="768404" y="164792"/>
                </a:cubicBezTo>
                <a:close/>
                <a:moveTo>
                  <a:pt x="537086" y="164792"/>
                </a:moveTo>
                <a:cubicBezTo>
                  <a:pt x="570381" y="164792"/>
                  <a:pt x="597510" y="191228"/>
                  <a:pt x="597510" y="223957"/>
                </a:cubicBezTo>
                <a:cubicBezTo>
                  <a:pt x="597510" y="257946"/>
                  <a:pt x="570381" y="284381"/>
                  <a:pt x="537086" y="284381"/>
                </a:cubicBezTo>
                <a:cubicBezTo>
                  <a:pt x="505024" y="284381"/>
                  <a:pt x="477895" y="257946"/>
                  <a:pt x="477895" y="223957"/>
                </a:cubicBezTo>
                <a:cubicBezTo>
                  <a:pt x="477895" y="191228"/>
                  <a:pt x="505024" y="164792"/>
                  <a:pt x="537086" y="164792"/>
                </a:cubicBezTo>
                <a:close/>
                <a:moveTo>
                  <a:pt x="306987" y="164792"/>
                </a:moveTo>
                <a:cubicBezTo>
                  <a:pt x="340625" y="164792"/>
                  <a:pt x="366788" y="191228"/>
                  <a:pt x="366788" y="223957"/>
                </a:cubicBezTo>
                <a:cubicBezTo>
                  <a:pt x="366788" y="257946"/>
                  <a:pt x="340625" y="284381"/>
                  <a:pt x="306987" y="284381"/>
                </a:cubicBezTo>
                <a:cubicBezTo>
                  <a:pt x="273349" y="284381"/>
                  <a:pt x="247186" y="257946"/>
                  <a:pt x="247186" y="223957"/>
                </a:cubicBezTo>
                <a:cubicBezTo>
                  <a:pt x="247186" y="191228"/>
                  <a:pt x="273349" y="164792"/>
                  <a:pt x="306987" y="164792"/>
                </a:cubicBezTo>
                <a:close/>
                <a:moveTo>
                  <a:pt x="198779" y="27442"/>
                </a:moveTo>
                <a:cubicBezTo>
                  <a:pt x="188785" y="27442"/>
                  <a:pt x="181290" y="36174"/>
                  <a:pt x="181290" y="44906"/>
                </a:cubicBezTo>
                <a:lnTo>
                  <a:pt x="181290" y="440327"/>
                </a:lnTo>
                <a:cubicBezTo>
                  <a:pt x="181290" y="450306"/>
                  <a:pt x="188785" y="457790"/>
                  <a:pt x="198779" y="457790"/>
                </a:cubicBezTo>
                <a:lnTo>
                  <a:pt x="227511" y="457790"/>
                </a:lnTo>
                <a:cubicBezTo>
                  <a:pt x="228760" y="457790"/>
                  <a:pt x="228760" y="457790"/>
                  <a:pt x="228760" y="457790"/>
                </a:cubicBezTo>
                <a:cubicBezTo>
                  <a:pt x="232508" y="457790"/>
                  <a:pt x="236256" y="460285"/>
                  <a:pt x="238754" y="462779"/>
                </a:cubicBezTo>
                <a:cubicBezTo>
                  <a:pt x="238754" y="462779"/>
                  <a:pt x="238754" y="462779"/>
                  <a:pt x="238754" y="464027"/>
                </a:cubicBezTo>
                <a:cubicBezTo>
                  <a:pt x="238754" y="464027"/>
                  <a:pt x="238754" y="464027"/>
                  <a:pt x="240003" y="465274"/>
                </a:cubicBezTo>
                <a:lnTo>
                  <a:pt x="240003" y="466522"/>
                </a:lnTo>
                <a:cubicBezTo>
                  <a:pt x="240003" y="466522"/>
                  <a:pt x="240003" y="467769"/>
                  <a:pt x="241253" y="467769"/>
                </a:cubicBezTo>
                <a:cubicBezTo>
                  <a:pt x="241253" y="469016"/>
                  <a:pt x="241253" y="469016"/>
                  <a:pt x="241253" y="469016"/>
                </a:cubicBezTo>
                <a:cubicBezTo>
                  <a:pt x="241253" y="470264"/>
                  <a:pt x="241253" y="470264"/>
                  <a:pt x="241253" y="470264"/>
                </a:cubicBezTo>
                <a:lnTo>
                  <a:pt x="246249" y="567560"/>
                </a:lnTo>
                <a:cubicBezTo>
                  <a:pt x="248748" y="570054"/>
                  <a:pt x="248748" y="570054"/>
                  <a:pt x="251246" y="570054"/>
                </a:cubicBezTo>
                <a:cubicBezTo>
                  <a:pt x="252496" y="570054"/>
                  <a:pt x="253745" y="568807"/>
                  <a:pt x="253745" y="566312"/>
                </a:cubicBezTo>
                <a:cubicBezTo>
                  <a:pt x="254994" y="565065"/>
                  <a:pt x="254994" y="563817"/>
                  <a:pt x="256243" y="563817"/>
                </a:cubicBezTo>
                <a:lnTo>
                  <a:pt x="318704" y="464027"/>
                </a:lnTo>
                <a:cubicBezTo>
                  <a:pt x="319954" y="464027"/>
                  <a:pt x="319954" y="462779"/>
                  <a:pt x="319954" y="462779"/>
                </a:cubicBezTo>
                <a:cubicBezTo>
                  <a:pt x="321203" y="461532"/>
                  <a:pt x="321203" y="461532"/>
                  <a:pt x="321203" y="461532"/>
                </a:cubicBezTo>
                <a:cubicBezTo>
                  <a:pt x="322452" y="461532"/>
                  <a:pt x="322452" y="461532"/>
                  <a:pt x="322452" y="461532"/>
                </a:cubicBezTo>
                <a:cubicBezTo>
                  <a:pt x="322452" y="460285"/>
                  <a:pt x="323701" y="460285"/>
                  <a:pt x="323701" y="459037"/>
                </a:cubicBezTo>
                <a:cubicBezTo>
                  <a:pt x="324950" y="459037"/>
                  <a:pt x="324950" y="459037"/>
                  <a:pt x="324950" y="459037"/>
                </a:cubicBezTo>
                <a:cubicBezTo>
                  <a:pt x="326200" y="457790"/>
                  <a:pt x="326200" y="457790"/>
                  <a:pt x="326200" y="457790"/>
                </a:cubicBezTo>
                <a:cubicBezTo>
                  <a:pt x="327449" y="457790"/>
                  <a:pt x="327449" y="457790"/>
                  <a:pt x="328698" y="457790"/>
                </a:cubicBezTo>
                <a:cubicBezTo>
                  <a:pt x="328698" y="457790"/>
                  <a:pt x="328698" y="457790"/>
                  <a:pt x="329947" y="457790"/>
                </a:cubicBezTo>
                <a:cubicBezTo>
                  <a:pt x="329947" y="457790"/>
                  <a:pt x="329947" y="457790"/>
                  <a:pt x="331197" y="457790"/>
                </a:cubicBezTo>
                <a:lnTo>
                  <a:pt x="466113" y="457790"/>
                </a:lnTo>
                <a:lnTo>
                  <a:pt x="488599" y="457790"/>
                </a:lnTo>
                <a:cubicBezTo>
                  <a:pt x="489848" y="457790"/>
                  <a:pt x="489848" y="457790"/>
                  <a:pt x="489848" y="457790"/>
                </a:cubicBezTo>
                <a:cubicBezTo>
                  <a:pt x="491097" y="457790"/>
                  <a:pt x="491097" y="457790"/>
                  <a:pt x="492346" y="457790"/>
                </a:cubicBezTo>
                <a:cubicBezTo>
                  <a:pt x="493596" y="457790"/>
                  <a:pt x="494845" y="459037"/>
                  <a:pt x="494845" y="459037"/>
                </a:cubicBezTo>
                <a:cubicBezTo>
                  <a:pt x="494845" y="459037"/>
                  <a:pt x="494845" y="459037"/>
                  <a:pt x="496094" y="459037"/>
                </a:cubicBezTo>
                <a:cubicBezTo>
                  <a:pt x="496094" y="459037"/>
                  <a:pt x="496094" y="459037"/>
                  <a:pt x="496094" y="460285"/>
                </a:cubicBezTo>
                <a:cubicBezTo>
                  <a:pt x="497343" y="460285"/>
                  <a:pt x="497343" y="460285"/>
                  <a:pt x="498592" y="461532"/>
                </a:cubicBezTo>
                <a:cubicBezTo>
                  <a:pt x="498592" y="462779"/>
                  <a:pt x="499842" y="462779"/>
                  <a:pt x="499842" y="462779"/>
                </a:cubicBezTo>
                <a:cubicBezTo>
                  <a:pt x="499842" y="464027"/>
                  <a:pt x="501091" y="464027"/>
                  <a:pt x="501091" y="464027"/>
                </a:cubicBezTo>
                <a:lnTo>
                  <a:pt x="501091" y="465274"/>
                </a:lnTo>
                <a:lnTo>
                  <a:pt x="537318" y="532633"/>
                </a:lnTo>
                <a:cubicBezTo>
                  <a:pt x="538568" y="533880"/>
                  <a:pt x="538568" y="533880"/>
                  <a:pt x="538568" y="533880"/>
                </a:cubicBezTo>
                <a:cubicBezTo>
                  <a:pt x="539817" y="536375"/>
                  <a:pt x="541066" y="536375"/>
                  <a:pt x="542315" y="536375"/>
                </a:cubicBezTo>
                <a:cubicBezTo>
                  <a:pt x="543564" y="536375"/>
                  <a:pt x="546063" y="536375"/>
                  <a:pt x="547312" y="533880"/>
                </a:cubicBezTo>
                <a:cubicBezTo>
                  <a:pt x="547312" y="532633"/>
                  <a:pt x="547312" y="532633"/>
                  <a:pt x="547312" y="531386"/>
                </a:cubicBezTo>
                <a:lnTo>
                  <a:pt x="579792" y="465274"/>
                </a:lnTo>
                <a:cubicBezTo>
                  <a:pt x="579792" y="464027"/>
                  <a:pt x="581041" y="464027"/>
                  <a:pt x="581041" y="464027"/>
                </a:cubicBezTo>
                <a:cubicBezTo>
                  <a:pt x="581041" y="462779"/>
                  <a:pt x="581041" y="462779"/>
                  <a:pt x="581041" y="461532"/>
                </a:cubicBezTo>
                <a:cubicBezTo>
                  <a:pt x="582290" y="461532"/>
                  <a:pt x="582290" y="461532"/>
                  <a:pt x="582290" y="461532"/>
                </a:cubicBezTo>
                <a:cubicBezTo>
                  <a:pt x="582290" y="461532"/>
                  <a:pt x="582290" y="460285"/>
                  <a:pt x="583540" y="460285"/>
                </a:cubicBezTo>
                <a:lnTo>
                  <a:pt x="584789" y="459037"/>
                </a:lnTo>
                <a:cubicBezTo>
                  <a:pt x="584789" y="459037"/>
                  <a:pt x="584789" y="459037"/>
                  <a:pt x="586038" y="459037"/>
                </a:cubicBezTo>
                <a:cubicBezTo>
                  <a:pt x="586038" y="459037"/>
                  <a:pt x="587287" y="459037"/>
                  <a:pt x="587287" y="457790"/>
                </a:cubicBezTo>
                <a:lnTo>
                  <a:pt x="588536" y="457790"/>
                </a:lnTo>
                <a:cubicBezTo>
                  <a:pt x="588536" y="457790"/>
                  <a:pt x="588536" y="457790"/>
                  <a:pt x="589786" y="457790"/>
                </a:cubicBezTo>
                <a:cubicBezTo>
                  <a:pt x="591035" y="457790"/>
                  <a:pt x="591035" y="457790"/>
                  <a:pt x="591035" y="457790"/>
                </a:cubicBezTo>
                <a:lnTo>
                  <a:pt x="592284" y="457790"/>
                </a:lnTo>
                <a:lnTo>
                  <a:pt x="749686" y="457790"/>
                </a:lnTo>
                <a:cubicBezTo>
                  <a:pt x="749686" y="457790"/>
                  <a:pt x="749686" y="457790"/>
                  <a:pt x="750935" y="457790"/>
                </a:cubicBezTo>
                <a:cubicBezTo>
                  <a:pt x="752185" y="457790"/>
                  <a:pt x="752185" y="457790"/>
                  <a:pt x="752185" y="457790"/>
                </a:cubicBezTo>
                <a:lnTo>
                  <a:pt x="753434" y="457790"/>
                </a:lnTo>
                <a:cubicBezTo>
                  <a:pt x="754683" y="457790"/>
                  <a:pt x="754683" y="457790"/>
                  <a:pt x="754683" y="459037"/>
                </a:cubicBezTo>
                <a:cubicBezTo>
                  <a:pt x="755932" y="459037"/>
                  <a:pt x="755932" y="459037"/>
                  <a:pt x="755932" y="459037"/>
                </a:cubicBezTo>
                <a:lnTo>
                  <a:pt x="757182" y="459037"/>
                </a:lnTo>
                <a:cubicBezTo>
                  <a:pt x="758431" y="460285"/>
                  <a:pt x="758431" y="460285"/>
                  <a:pt x="758431" y="460285"/>
                </a:cubicBezTo>
                <a:cubicBezTo>
                  <a:pt x="758431" y="461532"/>
                  <a:pt x="758431" y="461532"/>
                  <a:pt x="759680" y="461532"/>
                </a:cubicBezTo>
                <a:cubicBezTo>
                  <a:pt x="759680" y="461532"/>
                  <a:pt x="759680" y="461532"/>
                  <a:pt x="759680" y="462779"/>
                </a:cubicBezTo>
                <a:lnTo>
                  <a:pt x="760929" y="464027"/>
                </a:lnTo>
                <a:lnTo>
                  <a:pt x="824640" y="565065"/>
                </a:lnTo>
                <a:cubicBezTo>
                  <a:pt x="824640" y="565065"/>
                  <a:pt x="824640" y="565065"/>
                  <a:pt x="824640" y="566312"/>
                </a:cubicBezTo>
                <a:cubicBezTo>
                  <a:pt x="827138" y="568807"/>
                  <a:pt x="828387" y="570054"/>
                  <a:pt x="829636" y="570054"/>
                </a:cubicBezTo>
                <a:cubicBezTo>
                  <a:pt x="830886" y="570054"/>
                  <a:pt x="833384" y="568807"/>
                  <a:pt x="833384" y="567560"/>
                </a:cubicBezTo>
                <a:lnTo>
                  <a:pt x="838381" y="470264"/>
                </a:lnTo>
                <a:cubicBezTo>
                  <a:pt x="838381" y="470264"/>
                  <a:pt x="838381" y="470264"/>
                  <a:pt x="838381" y="469016"/>
                </a:cubicBezTo>
                <a:cubicBezTo>
                  <a:pt x="838381" y="469016"/>
                  <a:pt x="839630" y="469016"/>
                  <a:pt x="839630" y="467769"/>
                </a:cubicBezTo>
                <a:lnTo>
                  <a:pt x="839630" y="466522"/>
                </a:lnTo>
                <a:lnTo>
                  <a:pt x="840879" y="465274"/>
                </a:lnTo>
                <a:cubicBezTo>
                  <a:pt x="840879" y="464027"/>
                  <a:pt x="840879" y="464027"/>
                  <a:pt x="842129" y="462779"/>
                </a:cubicBezTo>
                <a:cubicBezTo>
                  <a:pt x="844627" y="460285"/>
                  <a:pt x="847126" y="457790"/>
                  <a:pt x="850873" y="457790"/>
                </a:cubicBezTo>
                <a:cubicBezTo>
                  <a:pt x="850873" y="457790"/>
                  <a:pt x="850873" y="457790"/>
                  <a:pt x="852122" y="457790"/>
                </a:cubicBezTo>
                <a:lnTo>
                  <a:pt x="853372" y="457790"/>
                </a:lnTo>
                <a:lnTo>
                  <a:pt x="882104" y="457790"/>
                </a:lnTo>
                <a:cubicBezTo>
                  <a:pt x="890848" y="457790"/>
                  <a:pt x="898344" y="450306"/>
                  <a:pt x="898344" y="440327"/>
                </a:cubicBezTo>
                <a:lnTo>
                  <a:pt x="898344" y="44906"/>
                </a:lnTo>
                <a:cubicBezTo>
                  <a:pt x="898344" y="36174"/>
                  <a:pt x="890848" y="27442"/>
                  <a:pt x="882104" y="27442"/>
                </a:cubicBezTo>
                <a:close/>
                <a:moveTo>
                  <a:pt x="198779" y="0"/>
                </a:moveTo>
                <a:lnTo>
                  <a:pt x="882104" y="0"/>
                </a:lnTo>
                <a:cubicBezTo>
                  <a:pt x="905839" y="0"/>
                  <a:pt x="927076" y="19958"/>
                  <a:pt x="927076" y="44906"/>
                </a:cubicBezTo>
                <a:lnTo>
                  <a:pt x="927076" y="440327"/>
                </a:lnTo>
                <a:cubicBezTo>
                  <a:pt x="927076" y="465274"/>
                  <a:pt x="905839" y="485232"/>
                  <a:pt x="882104" y="485232"/>
                </a:cubicBezTo>
                <a:lnTo>
                  <a:pt x="867113" y="485232"/>
                </a:lnTo>
                <a:lnTo>
                  <a:pt x="862116" y="571302"/>
                </a:lnTo>
                <a:cubicBezTo>
                  <a:pt x="860867" y="573797"/>
                  <a:pt x="860867" y="575044"/>
                  <a:pt x="860867" y="576291"/>
                </a:cubicBezTo>
                <a:cubicBezTo>
                  <a:pt x="855870" y="588765"/>
                  <a:pt x="844627" y="596249"/>
                  <a:pt x="830886" y="597497"/>
                </a:cubicBezTo>
                <a:cubicBezTo>
                  <a:pt x="830886" y="597497"/>
                  <a:pt x="830886" y="597497"/>
                  <a:pt x="829636" y="597497"/>
                </a:cubicBezTo>
                <a:cubicBezTo>
                  <a:pt x="817144" y="597497"/>
                  <a:pt x="805901" y="590013"/>
                  <a:pt x="799655" y="578786"/>
                </a:cubicBezTo>
                <a:lnTo>
                  <a:pt x="742191" y="485232"/>
                </a:lnTo>
                <a:lnTo>
                  <a:pt x="601029" y="485232"/>
                </a:lnTo>
                <a:lnTo>
                  <a:pt x="573546" y="543859"/>
                </a:lnTo>
                <a:cubicBezTo>
                  <a:pt x="567300" y="556333"/>
                  <a:pt x="556057" y="565065"/>
                  <a:pt x="543564" y="565065"/>
                </a:cubicBezTo>
                <a:lnTo>
                  <a:pt x="542315" y="565065"/>
                </a:lnTo>
                <a:cubicBezTo>
                  <a:pt x="529823" y="565065"/>
                  <a:pt x="517331" y="557581"/>
                  <a:pt x="512334" y="545107"/>
                </a:cubicBezTo>
                <a:lnTo>
                  <a:pt x="479854" y="485232"/>
                </a:lnTo>
                <a:lnTo>
                  <a:pt x="466113" y="485232"/>
                </a:lnTo>
                <a:lnTo>
                  <a:pt x="338692" y="485232"/>
                </a:lnTo>
                <a:lnTo>
                  <a:pt x="279978" y="577539"/>
                </a:lnTo>
                <a:cubicBezTo>
                  <a:pt x="274982" y="588765"/>
                  <a:pt x="264988" y="596249"/>
                  <a:pt x="251246" y="597497"/>
                </a:cubicBezTo>
                <a:cubicBezTo>
                  <a:pt x="237505" y="597497"/>
                  <a:pt x="225013" y="590013"/>
                  <a:pt x="220016" y="577539"/>
                </a:cubicBezTo>
                <a:cubicBezTo>
                  <a:pt x="218767" y="576291"/>
                  <a:pt x="218767" y="575044"/>
                  <a:pt x="218767" y="573797"/>
                </a:cubicBezTo>
                <a:lnTo>
                  <a:pt x="213770" y="485232"/>
                </a:lnTo>
                <a:lnTo>
                  <a:pt x="198779" y="485232"/>
                </a:lnTo>
                <a:cubicBezTo>
                  <a:pt x="173795" y="485232"/>
                  <a:pt x="153807" y="465274"/>
                  <a:pt x="153807" y="440327"/>
                </a:cubicBezTo>
                <a:lnTo>
                  <a:pt x="153807" y="44906"/>
                </a:lnTo>
                <a:cubicBezTo>
                  <a:pt x="153807" y="19958"/>
                  <a:pt x="173795" y="0"/>
                  <a:pt x="1987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>
            <a:endParaRPr lang="en-US" sz="1350" dirty="0">
              <a:latin typeface="Poppins" pitchFamily="2" charset="77"/>
            </a:endParaRPr>
          </a:p>
        </p:txBody>
      </p:sp>
      <p:sp>
        <p:nvSpPr>
          <p:cNvPr id="12" name="Freeform 519">
            <a:extLst>
              <a:ext uri="{FF2B5EF4-FFF2-40B4-BE49-F238E27FC236}">
                <a16:creationId xmlns:a16="http://schemas.microsoft.com/office/drawing/2014/main" id="{F91ABDCD-0A2A-2286-55B3-99926D245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422" y="3621789"/>
            <a:ext cx="813870" cy="813870"/>
          </a:xfrm>
          <a:custGeom>
            <a:avLst/>
            <a:gdLst>
              <a:gd name="T0" fmla="*/ 1741 w 1742"/>
              <a:gd name="T1" fmla="*/ 871 h 1742"/>
              <a:gd name="T2" fmla="*/ 1741 w 1742"/>
              <a:gd name="T3" fmla="*/ 871 h 1742"/>
              <a:gd name="T4" fmla="*/ 871 w 1742"/>
              <a:gd name="T5" fmla="*/ 1741 h 1742"/>
              <a:gd name="T6" fmla="*/ 871 w 1742"/>
              <a:gd name="T7" fmla="*/ 1741 h 1742"/>
              <a:gd name="T8" fmla="*/ 0 w 1742"/>
              <a:gd name="T9" fmla="*/ 871 h 1742"/>
              <a:gd name="T10" fmla="*/ 0 w 1742"/>
              <a:gd name="T11" fmla="*/ 871 h 1742"/>
              <a:gd name="T12" fmla="*/ 871 w 1742"/>
              <a:gd name="T13" fmla="*/ 0 h 1742"/>
              <a:gd name="T14" fmla="*/ 871 w 1742"/>
              <a:gd name="T15" fmla="*/ 0 h 1742"/>
              <a:gd name="T16" fmla="*/ 1741 w 1742"/>
              <a:gd name="T17" fmla="*/ 871 h 1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42" h="1742">
                <a:moveTo>
                  <a:pt x="1741" y="871"/>
                </a:moveTo>
                <a:lnTo>
                  <a:pt x="1741" y="871"/>
                </a:lnTo>
                <a:cubicBezTo>
                  <a:pt x="1741" y="1352"/>
                  <a:pt x="1352" y="1741"/>
                  <a:pt x="871" y="1741"/>
                </a:cubicBezTo>
                <a:lnTo>
                  <a:pt x="871" y="1741"/>
                </a:lnTo>
                <a:cubicBezTo>
                  <a:pt x="390" y="1741"/>
                  <a:pt x="0" y="1352"/>
                  <a:pt x="0" y="871"/>
                </a:cubicBezTo>
                <a:lnTo>
                  <a:pt x="0" y="871"/>
                </a:lnTo>
                <a:cubicBezTo>
                  <a:pt x="0" y="390"/>
                  <a:pt x="390" y="0"/>
                  <a:pt x="871" y="0"/>
                </a:cubicBezTo>
                <a:lnTo>
                  <a:pt x="871" y="0"/>
                </a:lnTo>
                <a:cubicBezTo>
                  <a:pt x="1352" y="0"/>
                  <a:pt x="1741" y="390"/>
                  <a:pt x="1741" y="871"/>
                </a:cubicBezTo>
              </a:path>
            </a:pathLst>
          </a:custGeom>
          <a:solidFill>
            <a:srgbClr val="81B7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>
            <a:endParaRPr lang="en-US" sz="1899" dirty="0">
              <a:latin typeface="Lato Light" panose="020F0502020204030203" pitchFamily="34" charset="0"/>
            </a:endParaRPr>
          </a:p>
        </p:txBody>
      </p:sp>
      <p:sp>
        <p:nvSpPr>
          <p:cNvPr id="13" name="Freeform 520">
            <a:extLst>
              <a:ext uri="{FF2B5EF4-FFF2-40B4-BE49-F238E27FC236}">
                <a16:creationId xmlns:a16="http://schemas.microsoft.com/office/drawing/2014/main" id="{6E72C3B5-131E-30A6-E699-19C21ECCA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6422" y="1229630"/>
            <a:ext cx="813870" cy="813869"/>
          </a:xfrm>
          <a:custGeom>
            <a:avLst/>
            <a:gdLst>
              <a:gd name="T0" fmla="*/ 1741 w 1742"/>
              <a:gd name="T1" fmla="*/ 870 h 1742"/>
              <a:gd name="T2" fmla="*/ 1741 w 1742"/>
              <a:gd name="T3" fmla="*/ 870 h 1742"/>
              <a:gd name="T4" fmla="*/ 871 w 1742"/>
              <a:gd name="T5" fmla="*/ 1741 h 1742"/>
              <a:gd name="T6" fmla="*/ 871 w 1742"/>
              <a:gd name="T7" fmla="*/ 1741 h 1742"/>
              <a:gd name="T8" fmla="*/ 0 w 1742"/>
              <a:gd name="T9" fmla="*/ 870 h 1742"/>
              <a:gd name="T10" fmla="*/ 0 w 1742"/>
              <a:gd name="T11" fmla="*/ 870 h 1742"/>
              <a:gd name="T12" fmla="*/ 871 w 1742"/>
              <a:gd name="T13" fmla="*/ 0 h 1742"/>
              <a:gd name="T14" fmla="*/ 871 w 1742"/>
              <a:gd name="T15" fmla="*/ 0 h 1742"/>
              <a:gd name="T16" fmla="*/ 1741 w 1742"/>
              <a:gd name="T17" fmla="*/ 870 h 1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42" h="1742">
                <a:moveTo>
                  <a:pt x="1741" y="870"/>
                </a:moveTo>
                <a:lnTo>
                  <a:pt x="1741" y="870"/>
                </a:lnTo>
                <a:cubicBezTo>
                  <a:pt x="1741" y="1351"/>
                  <a:pt x="1352" y="1741"/>
                  <a:pt x="871" y="1741"/>
                </a:cubicBezTo>
                <a:lnTo>
                  <a:pt x="871" y="1741"/>
                </a:lnTo>
                <a:cubicBezTo>
                  <a:pt x="390" y="1741"/>
                  <a:pt x="0" y="1351"/>
                  <a:pt x="0" y="870"/>
                </a:cubicBezTo>
                <a:lnTo>
                  <a:pt x="0" y="870"/>
                </a:lnTo>
                <a:cubicBezTo>
                  <a:pt x="0" y="390"/>
                  <a:pt x="390" y="0"/>
                  <a:pt x="871" y="0"/>
                </a:cubicBezTo>
                <a:lnTo>
                  <a:pt x="871" y="0"/>
                </a:lnTo>
                <a:cubicBezTo>
                  <a:pt x="1352" y="0"/>
                  <a:pt x="1741" y="390"/>
                  <a:pt x="1741" y="870"/>
                </a:cubicBezTo>
              </a:path>
            </a:pathLst>
          </a:custGeom>
          <a:solidFill>
            <a:srgbClr val="0067B9"/>
          </a:solidFill>
          <a:ln>
            <a:noFill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>
            <a:endParaRPr lang="en-US" sz="1350" dirty="0">
              <a:latin typeface="Poppins" pitchFamily="2" charset="77"/>
            </a:endParaRPr>
          </a:p>
        </p:txBody>
      </p:sp>
      <p:sp>
        <p:nvSpPr>
          <p:cNvPr id="14" name="Freeform 521">
            <a:extLst>
              <a:ext uri="{FF2B5EF4-FFF2-40B4-BE49-F238E27FC236}">
                <a16:creationId xmlns:a16="http://schemas.microsoft.com/office/drawing/2014/main" id="{8FC945F8-AD8F-DB0E-5B57-E2C2B2081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7391" y="3621789"/>
            <a:ext cx="813869" cy="813870"/>
          </a:xfrm>
          <a:custGeom>
            <a:avLst/>
            <a:gdLst>
              <a:gd name="T0" fmla="*/ 0 w 1742"/>
              <a:gd name="T1" fmla="*/ 871 h 1742"/>
              <a:gd name="T2" fmla="*/ 0 w 1742"/>
              <a:gd name="T3" fmla="*/ 871 h 1742"/>
              <a:gd name="T4" fmla="*/ 870 w 1742"/>
              <a:gd name="T5" fmla="*/ 1741 h 1742"/>
              <a:gd name="T6" fmla="*/ 870 w 1742"/>
              <a:gd name="T7" fmla="*/ 1741 h 1742"/>
              <a:gd name="T8" fmla="*/ 1741 w 1742"/>
              <a:gd name="T9" fmla="*/ 871 h 1742"/>
              <a:gd name="T10" fmla="*/ 1741 w 1742"/>
              <a:gd name="T11" fmla="*/ 871 h 1742"/>
              <a:gd name="T12" fmla="*/ 870 w 1742"/>
              <a:gd name="T13" fmla="*/ 0 h 1742"/>
              <a:gd name="T14" fmla="*/ 870 w 1742"/>
              <a:gd name="T15" fmla="*/ 0 h 1742"/>
              <a:gd name="T16" fmla="*/ 0 w 1742"/>
              <a:gd name="T17" fmla="*/ 871 h 1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42" h="1742">
                <a:moveTo>
                  <a:pt x="0" y="871"/>
                </a:moveTo>
                <a:lnTo>
                  <a:pt x="0" y="871"/>
                </a:lnTo>
                <a:cubicBezTo>
                  <a:pt x="0" y="1352"/>
                  <a:pt x="389" y="1741"/>
                  <a:pt x="870" y="1741"/>
                </a:cubicBezTo>
                <a:lnTo>
                  <a:pt x="870" y="1741"/>
                </a:lnTo>
                <a:cubicBezTo>
                  <a:pt x="1352" y="1741"/>
                  <a:pt x="1741" y="1352"/>
                  <a:pt x="1741" y="871"/>
                </a:cubicBezTo>
                <a:lnTo>
                  <a:pt x="1741" y="871"/>
                </a:lnTo>
                <a:cubicBezTo>
                  <a:pt x="1741" y="390"/>
                  <a:pt x="1352" y="0"/>
                  <a:pt x="870" y="0"/>
                </a:cubicBezTo>
                <a:lnTo>
                  <a:pt x="870" y="0"/>
                </a:lnTo>
                <a:cubicBezTo>
                  <a:pt x="389" y="0"/>
                  <a:pt x="0" y="390"/>
                  <a:pt x="0" y="871"/>
                </a:cubicBezTo>
              </a:path>
            </a:pathLst>
          </a:custGeom>
          <a:solidFill>
            <a:srgbClr val="6C6463"/>
          </a:solidFill>
          <a:ln>
            <a:noFill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>
            <a:endParaRPr lang="en-US" sz="1350" dirty="0">
              <a:latin typeface="Poppins" pitchFamily="2" charset="77"/>
            </a:endParaRPr>
          </a:p>
        </p:txBody>
      </p:sp>
      <p:sp>
        <p:nvSpPr>
          <p:cNvPr id="15" name="Freeform 522">
            <a:extLst>
              <a:ext uri="{FF2B5EF4-FFF2-40B4-BE49-F238E27FC236}">
                <a16:creationId xmlns:a16="http://schemas.microsoft.com/office/drawing/2014/main" id="{73B83B3E-A287-A256-E3EC-DB28E099D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7391" y="1229630"/>
            <a:ext cx="813869" cy="813869"/>
          </a:xfrm>
          <a:custGeom>
            <a:avLst/>
            <a:gdLst>
              <a:gd name="T0" fmla="*/ 0 w 1742"/>
              <a:gd name="T1" fmla="*/ 870 h 1742"/>
              <a:gd name="T2" fmla="*/ 0 w 1742"/>
              <a:gd name="T3" fmla="*/ 870 h 1742"/>
              <a:gd name="T4" fmla="*/ 870 w 1742"/>
              <a:gd name="T5" fmla="*/ 1741 h 1742"/>
              <a:gd name="T6" fmla="*/ 870 w 1742"/>
              <a:gd name="T7" fmla="*/ 1741 h 1742"/>
              <a:gd name="T8" fmla="*/ 1741 w 1742"/>
              <a:gd name="T9" fmla="*/ 870 h 1742"/>
              <a:gd name="T10" fmla="*/ 1741 w 1742"/>
              <a:gd name="T11" fmla="*/ 870 h 1742"/>
              <a:gd name="T12" fmla="*/ 870 w 1742"/>
              <a:gd name="T13" fmla="*/ 0 h 1742"/>
              <a:gd name="T14" fmla="*/ 870 w 1742"/>
              <a:gd name="T15" fmla="*/ 0 h 1742"/>
              <a:gd name="T16" fmla="*/ 0 w 1742"/>
              <a:gd name="T17" fmla="*/ 870 h 1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42" h="1742">
                <a:moveTo>
                  <a:pt x="0" y="870"/>
                </a:moveTo>
                <a:lnTo>
                  <a:pt x="0" y="870"/>
                </a:lnTo>
                <a:cubicBezTo>
                  <a:pt x="0" y="1351"/>
                  <a:pt x="389" y="1741"/>
                  <a:pt x="870" y="1741"/>
                </a:cubicBezTo>
                <a:lnTo>
                  <a:pt x="870" y="1741"/>
                </a:lnTo>
                <a:cubicBezTo>
                  <a:pt x="1352" y="1741"/>
                  <a:pt x="1741" y="1351"/>
                  <a:pt x="1741" y="870"/>
                </a:cubicBezTo>
                <a:lnTo>
                  <a:pt x="1741" y="870"/>
                </a:lnTo>
                <a:cubicBezTo>
                  <a:pt x="1741" y="390"/>
                  <a:pt x="1352" y="0"/>
                  <a:pt x="870" y="0"/>
                </a:cubicBezTo>
                <a:lnTo>
                  <a:pt x="870" y="0"/>
                </a:lnTo>
                <a:cubicBezTo>
                  <a:pt x="389" y="0"/>
                  <a:pt x="0" y="390"/>
                  <a:pt x="0" y="870"/>
                </a:cubicBezTo>
              </a:path>
            </a:pathLst>
          </a:custGeom>
          <a:solidFill>
            <a:srgbClr val="002F6C"/>
          </a:solidFill>
          <a:ln>
            <a:noFill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>
            <a:endParaRPr lang="en-US" sz="1350" dirty="0">
              <a:latin typeface="Poppins" pitchFamily="2" charset="77"/>
            </a:endParaRP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B55428EA-7D45-AD52-8902-151520BDF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2465" y="1435674"/>
            <a:ext cx="403376" cy="401315"/>
          </a:xfrm>
          <a:custGeom>
            <a:avLst/>
            <a:gdLst>
              <a:gd name="connsiteX0" fmla="*/ 537695 w 1075390"/>
              <a:gd name="connsiteY0" fmla="*/ 921507 h 1069895"/>
              <a:gd name="connsiteX1" fmla="*/ 476565 w 1075390"/>
              <a:gd name="connsiteY1" fmla="*/ 982608 h 1069895"/>
              <a:gd name="connsiteX2" fmla="*/ 537695 w 1075390"/>
              <a:gd name="connsiteY2" fmla="*/ 1042462 h 1069895"/>
              <a:gd name="connsiteX3" fmla="*/ 597577 w 1075390"/>
              <a:gd name="connsiteY3" fmla="*/ 982608 h 1069895"/>
              <a:gd name="connsiteX4" fmla="*/ 537695 w 1075390"/>
              <a:gd name="connsiteY4" fmla="*/ 921507 h 1069895"/>
              <a:gd name="connsiteX5" fmla="*/ 446173 w 1075390"/>
              <a:gd name="connsiteY5" fmla="*/ 565537 h 1069895"/>
              <a:gd name="connsiteX6" fmla="*/ 357163 w 1075390"/>
              <a:gd name="connsiteY6" fmla="*/ 653376 h 1069895"/>
              <a:gd name="connsiteX7" fmla="*/ 357163 w 1075390"/>
              <a:gd name="connsiteY7" fmla="*/ 761010 h 1069895"/>
              <a:gd name="connsiteX8" fmla="*/ 380982 w 1075390"/>
              <a:gd name="connsiteY8" fmla="*/ 784516 h 1069895"/>
              <a:gd name="connsiteX9" fmla="*/ 693146 w 1075390"/>
              <a:gd name="connsiteY9" fmla="*/ 784516 h 1069895"/>
              <a:gd name="connsiteX10" fmla="*/ 716966 w 1075390"/>
              <a:gd name="connsiteY10" fmla="*/ 761010 h 1069895"/>
              <a:gd name="connsiteX11" fmla="*/ 716966 w 1075390"/>
              <a:gd name="connsiteY11" fmla="*/ 653376 h 1069895"/>
              <a:gd name="connsiteX12" fmla="*/ 629209 w 1075390"/>
              <a:gd name="connsiteY12" fmla="*/ 565537 h 1069895"/>
              <a:gd name="connsiteX13" fmla="*/ 446173 w 1075390"/>
              <a:gd name="connsiteY13" fmla="*/ 538319 h 1069895"/>
              <a:gd name="connsiteX14" fmla="*/ 629209 w 1075390"/>
              <a:gd name="connsiteY14" fmla="*/ 538319 h 1069895"/>
              <a:gd name="connsiteX15" fmla="*/ 745800 w 1075390"/>
              <a:gd name="connsiteY15" fmla="*/ 653376 h 1069895"/>
              <a:gd name="connsiteX16" fmla="*/ 745800 w 1075390"/>
              <a:gd name="connsiteY16" fmla="*/ 761010 h 1069895"/>
              <a:gd name="connsiteX17" fmla="*/ 693146 w 1075390"/>
              <a:gd name="connsiteY17" fmla="*/ 811734 h 1069895"/>
              <a:gd name="connsiteX18" fmla="*/ 380982 w 1075390"/>
              <a:gd name="connsiteY18" fmla="*/ 811734 h 1069895"/>
              <a:gd name="connsiteX19" fmla="*/ 329582 w 1075390"/>
              <a:gd name="connsiteY19" fmla="*/ 761010 h 1069895"/>
              <a:gd name="connsiteX20" fmla="*/ 329582 w 1075390"/>
              <a:gd name="connsiteY20" fmla="*/ 653376 h 1069895"/>
              <a:gd name="connsiteX21" fmla="*/ 446173 w 1075390"/>
              <a:gd name="connsiteY21" fmla="*/ 538319 h 1069895"/>
              <a:gd name="connsiteX22" fmla="*/ 986813 w 1075390"/>
              <a:gd name="connsiteY22" fmla="*/ 472600 h 1069895"/>
              <a:gd name="connsiteX23" fmla="*/ 925683 w 1075390"/>
              <a:gd name="connsiteY23" fmla="*/ 533701 h 1069895"/>
              <a:gd name="connsiteX24" fmla="*/ 986813 w 1075390"/>
              <a:gd name="connsiteY24" fmla="*/ 593555 h 1069895"/>
              <a:gd name="connsiteX25" fmla="*/ 1046696 w 1075390"/>
              <a:gd name="connsiteY25" fmla="*/ 533701 h 1069895"/>
              <a:gd name="connsiteX26" fmla="*/ 986813 w 1075390"/>
              <a:gd name="connsiteY26" fmla="*/ 472600 h 1069895"/>
              <a:gd name="connsiteX27" fmla="*/ 88576 w 1075390"/>
              <a:gd name="connsiteY27" fmla="*/ 472600 h 1069895"/>
              <a:gd name="connsiteX28" fmla="*/ 28694 w 1075390"/>
              <a:gd name="connsiteY28" fmla="*/ 533701 h 1069895"/>
              <a:gd name="connsiteX29" fmla="*/ 88576 w 1075390"/>
              <a:gd name="connsiteY29" fmla="*/ 593555 h 1069895"/>
              <a:gd name="connsiteX30" fmla="*/ 149706 w 1075390"/>
              <a:gd name="connsiteY30" fmla="*/ 533701 h 1069895"/>
              <a:gd name="connsiteX31" fmla="*/ 88576 w 1075390"/>
              <a:gd name="connsiteY31" fmla="*/ 472600 h 1069895"/>
              <a:gd name="connsiteX32" fmla="*/ 534953 w 1075390"/>
              <a:gd name="connsiteY32" fmla="*/ 276100 h 1069895"/>
              <a:gd name="connsiteX33" fmla="*/ 439308 w 1075390"/>
              <a:gd name="connsiteY33" fmla="*/ 372898 h 1069895"/>
              <a:gd name="connsiteX34" fmla="*/ 534953 w 1075390"/>
              <a:gd name="connsiteY34" fmla="*/ 469695 h 1069895"/>
              <a:gd name="connsiteX35" fmla="*/ 630598 w 1075390"/>
              <a:gd name="connsiteY35" fmla="*/ 372898 h 1069895"/>
              <a:gd name="connsiteX36" fmla="*/ 534953 w 1075390"/>
              <a:gd name="connsiteY36" fmla="*/ 276100 h 1069895"/>
              <a:gd name="connsiteX37" fmla="*/ 534953 w 1075390"/>
              <a:gd name="connsiteY37" fmla="*/ 247186 h 1069895"/>
              <a:gd name="connsiteX38" fmla="*/ 657925 w 1075390"/>
              <a:gd name="connsiteY38" fmla="*/ 372898 h 1069895"/>
              <a:gd name="connsiteX39" fmla="*/ 534953 w 1075390"/>
              <a:gd name="connsiteY39" fmla="*/ 498609 h 1069895"/>
              <a:gd name="connsiteX40" fmla="*/ 411981 w 1075390"/>
              <a:gd name="connsiteY40" fmla="*/ 372898 h 1069895"/>
              <a:gd name="connsiteX41" fmla="*/ 534953 w 1075390"/>
              <a:gd name="connsiteY41" fmla="*/ 247186 h 1069895"/>
              <a:gd name="connsiteX42" fmla="*/ 450366 w 1075390"/>
              <a:gd name="connsiteY42" fmla="*/ 107239 h 1069895"/>
              <a:gd name="connsiteX43" fmla="*/ 111032 w 1075390"/>
              <a:gd name="connsiteY43" fmla="*/ 447660 h 1069895"/>
              <a:gd name="connsiteX44" fmla="*/ 178400 w 1075390"/>
              <a:gd name="connsiteY44" fmla="*/ 533701 h 1069895"/>
              <a:gd name="connsiteX45" fmla="*/ 111032 w 1075390"/>
              <a:gd name="connsiteY45" fmla="*/ 618494 h 1069895"/>
              <a:gd name="connsiteX46" fmla="*/ 451614 w 1075390"/>
              <a:gd name="connsiteY46" fmla="*/ 958915 h 1069895"/>
              <a:gd name="connsiteX47" fmla="*/ 537695 w 1075390"/>
              <a:gd name="connsiteY47" fmla="*/ 892826 h 1069895"/>
              <a:gd name="connsiteX48" fmla="*/ 623776 w 1075390"/>
              <a:gd name="connsiteY48" fmla="*/ 958915 h 1069895"/>
              <a:gd name="connsiteX49" fmla="*/ 963110 w 1075390"/>
              <a:gd name="connsiteY49" fmla="*/ 618494 h 1069895"/>
              <a:gd name="connsiteX50" fmla="*/ 896990 w 1075390"/>
              <a:gd name="connsiteY50" fmla="*/ 533701 h 1069895"/>
              <a:gd name="connsiteX51" fmla="*/ 963110 w 1075390"/>
              <a:gd name="connsiteY51" fmla="*/ 447660 h 1069895"/>
              <a:gd name="connsiteX52" fmla="*/ 623776 w 1075390"/>
              <a:gd name="connsiteY52" fmla="*/ 107239 h 1069895"/>
              <a:gd name="connsiteX53" fmla="*/ 537695 w 1075390"/>
              <a:gd name="connsiteY53" fmla="*/ 178316 h 1069895"/>
              <a:gd name="connsiteX54" fmla="*/ 450366 w 1075390"/>
              <a:gd name="connsiteY54" fmla="*/ 107239 h 1069895"/>
              <a:gd name="connsiteX55" fmla="*/ 537695 w 1075390"/>
              <a:gd name="connsiteY55" fmla="*/ 28680 h 1069895"/>
              <a:gd name="connsiteX56" fmla="*/ 476565 w 1075390"/>
              <a:gd name="connsiteY56" fmla="*/ 88535 h 1069895"/>
              <a:gd name="connsiteX57" fmla="*/ 537695 w 1075390"/>
              <a:gd name="connsiteY57" fmla="*/ 149636 h 1069895"/>
              <a:gd name="connsiteX58" fmla="*/ 597577 w 1075390"/>
              <a:gd name="connsiteY58" fmla="*/ 88535 h 1069895"/>
              <a:gd name="connsiteX59" fmla="*/ 537695 w 1075390"/>
              <a:gd name="connsiteY59" fmla="*/ 28680 h 1069895"/>
              <a:gd name="connsiteX60" fmla="*/ 537695 w 1075390"/>
              <a:gd name="connsiteY60" fmla="*/ 0 h 1069895"/>
              <a:gd name="connsiteX61" fmla="*/ 625023 w 1075390"/>
              <a:gd name="connsiteY61" fmla="*/ 79806 h 1069895"/>
              <a:gd name="connsiteX62" fmla="*/ 991804 w 1075390"/>
              <a:gd name="connsiteY62" fmla="*/ 445166 h 1069895"/>
              <a:gd name="connsiteX63" fmla="*/ 1075390 w 1075390"/>
              <a:gd name="connsiteY63" fmla="*/ 533701 h 1069895"/>
              <a:gd name="connsiteX64" fmla="*/ 991804 w 1075390"/>
              <a:gd name="connsiteY64" fmla="*/ 622235 h 1069895"/>
              <a:gd name="connsiteX65" fmla="*/ 626271 w 1075390"/>
              <a:gd name="connsiteY65" fmla="*/ 987596 h 1069895"/>
              <a:gd name="connsiteX66" fmla="*/ 537695 w 1075390"/>
              <a:gd name="connsiteY66" fmla="*/ 1069895 h 1069895"/>
              <a:gd name="connsiteX67" fmla="*/ 449119 w 1075390"/>
              <a:gd name="connsiteY67" fmla="*/ 987596 h 1069895"/>
              <a:gd name="connsiteX68" fmla="*/ 83586 w 1075390"/>
              <a:gd name="connsiteY68" fmla="*/ 622235 h 1069895"/>
              <a:gd name="connsiteX69" fmla="*/ 0 w 1075390"/>
              <a:gd name="connsiteY69" fmla="*/ 533701 h 1069895"/>
              <a:gd name="connsiteX70" fmla="*/ 83586 w 1075390"/>
              <a:gd name="connsiteY70" fmla="*/ 445166 h 1069895"/>
              <a:gd name="connsiteX71" fmla="*/ 449119 w 1075390"/>
              <a:gd name="connsiteY71" fmla="*/ 79806 h 1069895"/>
              <a:gd name="connsiteX72" fmla="*/ 537695 w 1075390"/>
              <a:gd name="connsiteY72" fmla="*/ 0 h 1069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1075390" h="1069895">
                <a:moveTo>
                  <a:pt x="537695" y="921507"/>
                </a:moveTo>
                <a:cubicBezTo>
                  <a:pt x="504011" y="921507"/>
                  <a:pt x="476565" y="948940"/>
                  <a:pt x="476565" y="982608"/>
                </a:cubicBezTo>
                <a:cubicBezTo>
                  <a:pt x="476565" y="1016276"/>
                  <a:pt x="504011" y="1042462"/>
                  <a:pt x="537695" y="1042462"/>
                </a:cubicBezTo>
                <a:cubicBezTo>
                  <a:pt x="570131" y="1042462"/>
                  <a:pt x="597577" y="1016276"/>
                  <a:pt x="597577" y="982608"/>
                </a:cubicBezTo>
                <a:cubicBezTo>
                  <a:pt x="597577" y="948940"/>
                  <a:pt x="570131" y="921507"/>
                  <a:pt x="537695" y="921507"/>
                </a:cubicBezTo>
                <a:close/>
                <a:moveTo>
                  <a:pt x="446173" y="565537"/>
                </a:moveTo>
                <a:cubicBezTo>
                  <a:pt x="397280" y="565537"/>
                  <a:pt x="357163" y="605126"/>
                  <a:pt x="357163" y="653376"/>
                </a:cubicBezTo>
                <a:lnTo>
                  <a:pt x="357163" y="761010"/>
                </a:lnTo>
                <a:cubicBezTo>
                  <a:pt x="357163" y="774619"/>
                  <a:pt x="368446" y="784516"/>
                  <a:pt x="380982" y="784516"/>
                </a:cubicBezTo>
                <a:lnTo>
                  <a:pt x="693146" y="784516"/>
                </a:lnTo>
                <a:cubicBezTo>
                  <a:pt x="706937" y="784516"/>
                  <a:pt x="716966" y="774619"/>
                  <a:pt x="716966" y="761010"/>
                </a:cubicBezTo>
                <a:lnTo>
                  <a:pt x="716966" y="653376"/>
                </a:lnTo>
                <a:cubicBezTo>
                  <a:pt x="716966" y="605126"/>
                  <a:pt x="678102" y="565537"/>
                  <a:pt x="629209" y="565537"/>
                </a:cubicBezTo>
                <a:close/>
                <a:moveTo>
                  <a:pt x="446173" y="538319"/>
                </a:moveTo>
                <a:lnTo>
                  <a:pt x="629209" y="538319"/>
                </a:lnTo>
                <a:cubicBezTo>
                  <a:pt x="693146" y="538319"/>
                  <a:pt x="745800" y="589043"/>
                  <a:pt x="745800" y="653376"/>
                </a:cubicBezTo>
                <a:lnTo>
                  <a:pt x="745800" y="761010"/>
                </a:lnTo>
                <a:cubicBezTo>
                  <a:pt x="745800" y="789465"/>
                  <a:pt x="721981" y="811734"/>
                  <a:pt x="693146" y="811734"/>
                </a:cubicBezTo>
                <a:lnTo>
                  <a:pt x="380982" y="811734"/>
                </a:lnTo>
                <a:cubicBezTo>
                  <a:pt x="353402" y="811734"/>
                  <a:pt x="329582" y="789465"/>
                  <a:pt x="329582" y="761010"/>
                </a:cubicBezTo>
                <a:lnTo>
                  <a:pt x="329582" y="653376"/>
                </a:lnTo>
                <a:cubicBezTo>
                  <a:pt x="329582" y="589043"/>
                  <a:pt x="380982" y="538319"/>
                  <a:pt x="446173" y="538319"/>
                </a:cubicBezTo>
                <a:close/>
                <a:moveTo>
                  <a:pt x="986813" y="472600"/>
                </a:moveTo>
                <a:cubicBezTo>
                  <a:pt x="953129" y="472600"/>
                  <a:pt x="925683" y="500033"/>
                  <a:pt x="925683" y="533701"/>
                </a:cubicBezTo>
                <a:cubicBezTo>
                  <a:pt x="925683" y="567369"/>
                  <a:pt x="953129" y="593555"/>
                  <a:pt x="986813" y="593555"/>
                </a:cubicBezTo>
                <a:cubicBezTo>
                  <a:pt x="1019250" y="593555"/>
                  <a:pt x="1046696" y="567369"/>
                  <a:pt x="1046696" y="533701"/>
                </a:cubicBezTo>
                <a:cubicBezTo>
                  <a:pt x="1046696" y="500033"/>
                  <a:pt x="1019250" y="472600"/>
                  <a:pt x="986813" y="472600"/>
                </a:cubicBezTo>
                <a:close/>
                <a:moveTo>
                  <a:pt x="88576" y="472600"/>
                </a:moveTo>
                <a:cubicBezTo>
                  <a:pt x="56140" y="472600"/>
                  <a:pt x="28694" y="500033"/>
                  <a:pt x="28694" y="533701"/>
                </a:cubicBezTo>
                <a:cubicBezTo>
                  <a:pt x="28694" y="567369"/>
                  <a:pt x="56140" y="593555"/>
                  <a:pt x="88576" y="593555"/>
                </a:cubicBezTo>
                <a:cubicBezTo>
                  <a:pt x="122260" y="593555"/>
                  <a:pt x="149706" y="567369"/>
                  <a:pt x="149706" y="533701"/>
                </a:cubicBezTo>
                <a:cubicBezTo>
                  <a:pt x="149706" y="500033"/>
                  <a:pt x="122260" y="472600"/>
                  <a:pt x="88576" y="472600"/>
                </a:cubicBezTo>
                <a:close/>
                <a:moveTo>
                  <a:pt x="534953" y="276100"/>
                </a:moveTo>
                <a:cubicBezTo>
                  <a:pt x="481541" y="276100"/>
                  <a:pt x="439308" y="318842"/>
                  <a:pt x="439308" y="372898"/>
                </a:cubicBezTo>
                <a:cubicBezTo>
                  <a:pt x="439308" y="425696"/>
                  <a:pt x="481541" y="469695"/>
                  <a:pt x="534953" y="469695"/>
                </a:cubicBezTo>
                <a:cubicBezTo>
                  <a:pt x="587123" y="469695"/>
                  <a:pt x="630598" y="425696"/>
                  <a:pt x="630598" y="372898"/>
                </a:cubicBezTo>
                <a:cubicBezTo>
                  <a:pt x="630598" y="318842"/>
                  <a:pt x="587123" y="276100"/>
                  <a:pt x="534953" y="276100"/>
                </a:cubicBezTo>
                <a:close/>
                <a:moveTo>
                  <a:pt x="534953" y="247186"/>
                </a:moveTo>
                <a:cubicBezTo>
                  <a:pt x="603271" y="247186"/>
                  <a:pt x="657925" y="303756"/>
                  <a:pt x="657925" y="372898"/>
                </a:cubicBezTo>
                <a:cubicBezTo>
                  <a:pt x="657925" y="442039"/>
                  <a:pt x="603271" y="498609"/>
                  <a:pt x="534953" y="498609"/>
                </a:cubicBezTo>
                <a:cubicBezTo>
                  <a:pt x="466635" y="498609"/>
                  <a:pt x="411981" y="442039"/>
                  <a:pt x="411981" y="372898"/>
                </a:cubicBezTo>
                <a:cubicBezTo>
                  <a:pt x="411981" y="303756"/>
                  <a:pt x="466635" y="247186"/>
                  <a:pt x="534953" y="247186"/>
                </a:cubicBezTo>
                <a:close/>
                <a:moveTo>
                  <a:pt x="450366" y="107239"/>
                </a:moveTo>
                <a:cubicBezTo>
                  <a:pt x="279452" y="142154"/>
                  <a:pt x="145964" y="276826"/>
                  <a:pt x="111032" y="447660"/>
                </a:cubicBezTo>
                <a:cubicBezTo>
                  <a:pt x="149706" y="457636"/>
                  <a:pt x="178400" y="492551"/>
                  <a:pt x="178400" y="533701"/>
                </a:cubicBezTo>
                <a:cubicBezTo>
                  <a:pt x="178400" y="574851"/>
                  <a:pt x="149706" y="609766"/>
                  <a:pt x="111032" y="618494"/>
                </a:cubicBezTo>
                <a:cubicBezTo>
                  <a:pt x="145964" y="790575"/>
                  <a:pt x="279452" y="925247"/>
                  <a:pt x="451614" y="958915"/>
                </a:cubicBezTo>
                <a:cubicBezTo>
                  <a:pt x="461594" y="921507"/>
                  <a:pt x="496526" y="892826"/>
                  <a:pt x="537695" y="892826"/>
                </a:cubicBezTo>
                <a:cubicBezTo>
                  <a:pt x="578864" y="892826"/>
                  <a:pt x="613795" y="921507"/>
                  <a:pt x="623776" y="958915"/>
                </a:cubicBezTo>
                <a:cubicBezTo>
                  <a:pt x="794690" y="925247"/>
                  <a:pt x="929426" y="790575"/>
                  <a:pt x="963110" y="618494"/>
                </a:cubicBezTo>
                <a:cubicBezTo>
                  <a:pt x="925683" y="609766"/>
                  <a:pt x="896990" y="574851"/>
                  <a:pt x="896990" y="533701"/>
                </a:cubicBezTo>
                <a:cubicBezTo>
                  <a:pt x="896990" y="492551"/>
                  <a:pt x="925683" y="457636"/>
                  <a:pt x="963110" y="447660"/>
                </a:cubicBezTo>
                <a:cubicBezTo>
                  <a:pt x="929426" y="276826"/>
                  <a:pt x="795938" y="142154"/>
                  <a:pt x="623776" y="107239"/>
                </a:cubicBezTo>
                <a:cubicBezTo>
                  <a:pt x="615043" y="148389"/>
                  <a:pt x="580112" y="178316"/>
                  <a:pt x="537695" y="178316"/>
                </a:cubicBezTo>
                <a:cubicBezTo>
                  <a:pt x="495278" y="178316"/>
                  <a:pt x="459099" y="148389"/>
                  <a:pt x="450366" y="107239"/>
                </a:cubicBezTo>
                <a:close/>
                <a:moveTo>
                  <a:pt x="537695" y="28680"/>
                </a:moveTo>
                <a:cubicBezTo>
                  <a:pt x="504011" y="28680"/>
                  <a:pt x="476565" y="56114"/>
                  <a:pt x="476565" y="88535"/>
                </a:cubicBezTo>
                <a:cubicBezTo>
                  <a:pt x="476565" y="122203"/>
                  <a:pt x="504011" y="149636"/>
                  <a:pt x="537695" y="149636"/>
                </a:cubicBezTo>
                <a:cubicBezTo>
                  <a:pt x="570131" y="149636"/>
                  <a:pt x="597577" y="122203"/>
                  <a:pt x="597577" y="88535"/>
                </a:cubicBezTo>
                <a:cubicBezTo>
                  <a:pt x="597577" y="56114"/>
                  <a:pt x="570131" y="28680"/>
                  <a:pt x="537695" y="28680"/>
                </a:cubicBezTo>
                <a:close/>
                <a:moveTo>
                  <a:pt x="537695" y="0"/>
                </a:moveTo>
                <a:cubicBezTo>
                  <a:pt x="583854" y="0"/>
                  <a:pt x="621281" y="34915"/>
                  <a:pt x="625023" y="79806"/>
                </a:cubicBezTo>
                <a:cubicBezTo>
                  <a:pt x="810908" y="114721"/>
                  <a:pt x="955624" y="259369"/>
                  <a:pt x="991804" y="445166"/>
                </a:cubicBezTo>
                <a:cubicBezTo>
                  <a:pt x="1037963" y="447660"/>
                  <a:pt x="1075390" y="486316"/>
                  <a:pt x="1075390" y="533701"/>
                </a:cubicBezTo>
                <a:cubicBezTo>
                  <a:pt x="1075390" y="579838"/>
                  <a:pt x="1037963" y="618494"/>
                  <a:pt x="991804" y="622235"/>
                </a:cubicBezTo>
                <a:cubicBezTo>
                  <a:pt x="955624" y="806786"/>
                  <a:pt x="810908" y="951434"/>
                  <a:pt x="626271" y="987596"/>
                </a:cubicBezTo>
                <a:cubicBezTo>
                  <a:pt x="623776" y="1033733"/>
                  <a:pt x="583854" y="1069895"/>
                  <a:pt x="537695" y="1069895"/>
                </a:cubicBezTo>
                <a:cubicBezTo>
                  <a:pt x="490288" y="1069895"/>
                  <a:pt x="451614" y="1033733"/>
                  <a:pt x="449119" y="987596"/>
                </a:cubicBezTo>
                <a:cubicBezTo>
                  <a:pt x="264481" y="951434"/>
                  <a:pt x="118517" y="806786"/>
                  <a:pt x="83586" y="622235"/>
                </a:cubicBezTo>
                <a:cubicBezTo>
                  <a:pt x="37427" y="618494"/>
                  <a:pt x="0" y="579838"/>
                  <a:pt x="0" y="533701"/>
                </a:cubicBezTo>
                <a:cubicBezTo>
                  <a:pt x="0" y="486316"/>
                  <a:pt x="37427" y="447660"/>
                  <a:pt x="83586" y="445166"/>
                </a:cubicBezTo>
                <a:cubicBezTo>
                  <a:pt x="118517" y="259369"/>
                  <a:pt x="264481" y="114721"/>
                  <a:pt x="449119" y="79806"/>
                </a:cubicBezTo>
                <a:cubicBezTo>
                  <a:pt x="454109" y="34915"/>
                  <a:pt x="491535" y="0"/>
                  <a:pt x="5376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>
            <a:endParaRPr lang="en-US" sz="1350" dirty="0">
              <a:latin typeface="Poppins" pitchFamily="2" charset="77"/>
            </a:endParaRPr>
          </a:p>
        </p:txBody>
      </p:sp>
      <p:sp>
        <p:nvSpPr>
          <p:cNvPr id="17" name="Freeform 526">
            <a:extLst>
              <a:ext uri="{FF2B5EF4-FFF2-40B4-BE49-F238E27FC236}">
                <a16:creationId xmlns:a16="http://schemas.microsoft.com/office/drawing/2014/main" id="{82899D2C-F977-3DB4-6312-93260EAC1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433" y="1466579"/>
            <a:ext cx="401783" cy="339972"/>
          </a:xfrm>
          <a:custGeom>
            <a:avLst/>
            <a:gdLst>
              <a:gd name="T0" fmla="*/ 780 w 862"/>
              <a:gd name="T1" fmla="*/ 623 h 728"/>
              <a:gd name="T2" fmla="*/ 654 w 862"/>
              <a:gd name="T3" fmla="*/ 650 h 728"/>
              <a:gd name="T4" fmla="*/ 610 w 862"/>
              <a:gd name="T5" fmla="*/ 705 h 728"/>
              <a:gd name="T6" fmla="*/ 565 w 862"/>
              <a:gd name="T7" fmla="*/ 650 h 728"/>
              <a:gd name="T8" fmla="*/ 439 w 862"/>
              <a:gd name="T9" fmla="*/ 623 h 728"/>
              <a:gd name="T10" fmla="*/ 380 w 862"/>
              <a:gd name="T11" fmla="*/ 461 h 728"/>
              <a:gd name="T12" fmla="*/ 471 w 862"/>
              <a:gd name="T13" fmla="*/ 385 h 728"/>
              <a:gd name="T14" fmla="*/ 481 w 862"/>
              <a:gd name="T15" fmla="*/ 351 h 728"/>
              <a:gd name="T16" fmla="*/ 536 w 862"/>
              <a:gd name="T17" fmla="*/ 408 h 728"/>
              <a:gd name="T18" fmla="*/ 592 w 862"/>
              <a:gd name="T19" fmla="*/ 408 h 728"/>
              <a:gd name="T20" fmla="*/ 647 w 862"/>
              <a:gd name="T21" fmla="*/ 351 h 728"/>
              <a:gd name="T22" fmla="*/ 785 w 862"/>
              <a:gd name="T23" fmla="*/ 279 h 728"/>
              <a:gd name="T24" fmla="*/ 839 w 862"/>
              <a:gd name="T25" fmla="*/ 326 h 728"/>
              <a:gd name="T26" fmla="*/ 246 w 862"/>
              <a:gd name="T27" fmla="*/ 509 h 728"/>
              <a:gd name="T28" fmla="*/ 195 w 862"/>
              <a:gd name="T29" fmla="*/ 465 h 728"/>
              <a:gd name="T30" fmla="*/ 76 w 862"/>
              <a:gd name="T31" fmla="*/ 439 h 728"/>
              <a:gd name="T32" fmla="*/ 22 w 862"/>
              <a:gd name="T33" fmla="*/ 163 h 728"/>
              <a:gd name="T34" fmla="*/ 343 w 862"/>
              <a:gd name="T35" fmla="*/ 109 h 728"/>
              <a:gd name="T36" fmla="*/ 415 w 862"/>
              <a:gd name="T37" fmla="*/ 351 h 728"/>
              <a:gd name="T38" fmla="*/ 448 w 862"/>
              <a:gd name="T39" fmla="*/ 385 h 728"/>
              <a:gd name="T40" fmla="*/ 324 w 862"/>
              <a:gd name="T41" fmla="*/ 439 h 728"/>
              <a:gd name="T42" fmla="*/ 366 w 862"/>
              <a:gd name="T43" fmla="*/ 72 h 728"/>
              <a:gd name="T44" fmla="*/ 713 w 862"/>
              <a:gd name="T45" fmla="*/ 22 h 728"/>
              <a:gd name="T46" fmla="*/ 762 w 862"/>
              <a:gd name="T47" fmla="*/ 279 h 728"/>
              <a:gd name="T48" fmla="*/ 647 w 862"/>
              <a:gd name="T49" fmla="*/ 329 h 728"/>
              <a:gd name="T50" fmla="*/ 573 w 862"/>
              <a:gd name="T51" fmla="*/ 395 h 728"/>
              <a:gd name="T52" fmla="*/ 527 w 862"/>
              <a:gd name="T53" fmla="*/ 354 h 728"/>
              <a:gd name="T54" fmla="*/ 415 w 862"/>
              <a:gd name="T55" fmla="*/ 329 h 728"/>
              <a:gd name="T56" fmla="*/ 785 w 862"/>
              <a:gd name="T57" fmla="*/ 245 h 728"/>
              <a:gd name="T58" fmla="*/ 713 w 862"/>
              <a:gd name="T59" fmla="*/ 0 h 728"/>
              <a:gd name="T60" fmla="*/ 343 w 862"/>
              <a:gd name="T61" fmla="*/ 72 h 728"/>
              <a:gd name="T62" fmla="*/ 76 w 862"/>
              <a:gd name="T63" fmla="*/ 86 h 728"/>
              <a:gd name="T64" fmla="*/ 0 w 862"/>
              <a:gd name="T65" fmla="*/ 385 h 728"/>
              <a:gd name="T66" fmla="*/ 146 w 862"/>
              <a:gd name="T67" fmla="*/ 461 h 728"/>
              <a:gd name="T68" fmla="*/ 206 w 862"/>
              <a:gd name="T69" fmla="*/ 522 h 728"/>
              <a:gd name="T70" fmla="*/ 264 w 862"/>
              <a:gd name="T71" fmla="*/ 522 h 728"/>
              <a:gd name="T72" fmla="*/ 324 w 862"/>
              <a:gd name="T73" fmla="*/ 461 h 728"/>
              <a:gd name="T74" fmla="*/ 359 w 862"/>
              <a:gd name="T75" fmla="*/ 564 h 728"/>
              <a:gd name="T76" fmla="*/ 514 w 862"/>
              <a:gd name="T77" fmla="*/ 645 h 728"/>
              <a:gd name="T78" fmla="*/ 579 w 862"/>
              <a:gd name="T79" fmla="*/ 710 h 728"/>
              <a:gd name="T80" fmla="*/ 641 w 862"/>
              <a:gd name="T81" fmla="*/ 710 h 728"/>
              <a:gd name="T82" fmla="*/ 705 w 862"/>
              <a:gd name="T83" fmla="*/ 645 h 728"/>
              <a:gd name="T84" fmla="*/ 861 w 862"/>
              <a:gd name="T85" fmla="*/ 564 h 728"/>
              <a:gd name="T86" fmla="*/ 785 w 862"/>
              <a:gd name="T87" fmla="*/ 245 h 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62" h="728">
                <a:moveTo>
                  <a:pt x="839" y="564"/>
                </a:moveTo>
                <a:lnTo>
                  <a:pt x="839" y="564"/>
                </a:lnTo>
                <a:cubicBezTo>
                  <a:pt x="839" y="596"/>
                  <a:pt x="812" y="623"/>
                  <a:pt x="780" y="623"/>
                </a:cubicBezTo>
                <a:lnTo>
                  <a:pt x="705" y="623"/>
                </a:lnTo>
                <a:lnTo>
                  <a:pt x="705" y="623"/>
                </a:lnTo>
                <a:cubicBezTo>
                  <a:pt x="684" y="623"/>
                  <a:pt x="666" y="632"/>
                  <a:pt x="654" y="650"/>
                </a:cubicBezTo>
                <a:lnTo>
                  <a:pt x="622" y="698"/>
                </a:lnTo>
                <a:lnTo>
                  <a:pt x="622" y="698"/>
                </a:lnTo>
                <a:cubicBezTo>
                  <a:pt x="619" y="702"/>
                  <a:pt x="615" y="705"/>
                  <a:pt x="610" y="705"/>
                </a:cubicBezTo>
                <a:lnTo>
                  <a:pt x="610" y="705"/>
                </a:lnTo>
                <a:cubicBezTo>
                  <a:pt x="605" y="705"/>
                  <a:pt x="600" y="702"/>
                  <a:pt x="598" y="698"/>
                </a:cubicBezTo>
                <a:lnTo>
                  <a:pt x="565" y="650"/>
                </a:lnTo>
                <a:lnTo>
                  <a:pt x="565" y="650"/>
                </a:lnTo>
                <a:cubicBezTo>
                  <a:pt x="554" y="632"/>
                  <a:pt x="535" y="623"/>
                  <a:pt x="514" y="623"/>
                </a:cubicBezTo>
                <a:lnTo>
                  <a:pt x="439" y="623"/>
                </a:lnTo>
                <a:lnTo>
                  <a:pt x="439" y="623"/>
                </a:lnTo>
                <a:cubicBezTo>
                  <a:pt x="408" y="623"/>
                  <a:pt x="380" y="596"/>
                  <a:pt x="380" y="564"/>
                </a:cubicBezTo>
                <a:lnTo>
                  <a:pt x="380" y="461"/>
                </a:lnTo>
                <a:lnTo>
                  <a:pt x="394" y="461"/>
                </a:lnTo>
                <a:lnTo>
                  <a:pt x="394" y="461"/>
                </a:lnTo>
                <a:cubicBezTo>
                  <a:pt x="436" y="461"/>
                  <a:pt x="471" y="427"/>
                  <a:pt x="471" y="385"/>
                </a:cubicBezTo>
                <a:lnTo>
                  <a:pt x="471" y="351"/>
                </a:lnTo>
                <a:lnTo>
                  <a:pt x="481" y="351"/>
                </a:lnTo>
                <a:lnTo>
                  <a:pt x="481" y="351"/>
                </a:lnTo>
                <a:cubicBezTo>
                  <a:pt x="492" y="351"/>
                  <a:pt x="502" y="356"/>
                  <a:pt x="508" y="366"/>
                </a:cubicBezTo>
                <a:lnTo>
                  <a:pt x="536" y="408"/>
                </a:lnTo>
                <a:lnTo>
                  <a:pt x="536" y="408"/>
                </a:lnTo>
                <a:cubicBezTo>
                  <a:pt x="542" y="417"/>
                  <a:pt x="552" y="423"/>
                  <a:pt x="564" y="423"/>
                </a:cubicBezTo>
                <a:lnTo>
                  <a:pt x="564" y="423"/>
                </a:lnTo>
                <a:cubicBezTo>
                  <a:pt x="575" y="423"/>
                  <a:pt x="586" y="417"/>
                  <a:pt x="592" y="408"/>
                </a:cubicBezTo>
                <a:lnTo>
                  <a:pt x="620" y="366"/>
                </a:lnTo>
                <a:lnTo>
                  <a:pt x="620" y="366"/>
                </a:lnTo>
                <a:cubicBezTo>
                  <a:pt x="626" y="356"/>
                  <a:pt x="636" y="351"/>
                  <a:pt x="647" y="351"/>
                </a:cubicBezTo>
                <a:lnTo>
                  <a:pt x="713" y="351"/>
                </a:lnTo>
                <a:lnTo>
                  <a:pt x="713" y="351"/>
                </a:lnTo>
                <a:cubicBezTo>
                  <a:pt x="752" y="351"/>
                  <a:pt x="785" y="319"/>
                  <a:pt x="785" y="279"/>
                </a:cubicBezTo>
                <a:lnTo>
                  <a:pt x="785" y="268"/>
                </a:lnTo>
                <a:lnTo>
                  <a:pt x="785" y="268"/>
                </a:lnTo>
                <a:cubicBezTo>
                  <a:pt x="815" y="270"/>
                  <a:pt x="839" y="295"/>
                  <a:pt x="839" y="326"/>
                </a:cubicBezTo>
                <a:lnTo>
                  <a:pt x="839" y="564"/>
                </a:lnTo>
                <a:close/>
                <a:moveTo>
                  <a:pt x="276" y="465"/>
                </a:moveTo>
                <a:lnTo>
                  <a:pt x="246" y="509"/>
                </a:lnTo>
                <a:lnTo>
                  <a:pt x="246" y="509"/>
                </a:lnTo>
                <a:cubicBezTo>
                  <a:pt x="241" y="517"/>
                  <a:pt x="229" y="517"/>
                  <a:pt x="224" y="509"/>
                </a:cubicBezTo>
                <a:lnTo>
                  <a:pt x="195" y="465"/>
                </a:lnTo>
                <a:lnTo>
                  <a:pt x="195" y="465"/>
                </a:lnTo>
                <a:cubicBezTo>
                  <a:pt x="184" y="448"/>
                  <a:pt x="165" y="439"/>
                  <a:pt x="146" y="439"/>
                </a:cubicBezTo>
                <a:lnTo>
                  <a:pt x="76" y="439"/>
                </a:lnTo>
                <a:lnTo>
                  <a:pt x="76" y="439"/>
                </a:lnTo>
                <a:cubicBezTo>
                  <a:pt x="46" y="439"/>
                  <a:pt x="22" y="415"/>
                  <a:pt x="22" y="385"/>
                </a:cubicBezTo>
                <a:lnTo>
                  <a:pt x="22" y="163"/>
                </a:lnTo>
                <a:lnTo>
                  <a:pt x="22" y="163"/>
                </a:lnTo>
                <a:cubicBezTo>
                  <a:pt x="22" y="133"/>
                  <a:pt x="46" y="109"/>
                  <a:pt x="76" y="109"/>
                </a:cubicBezTo>
                <a:lnTo>
                  <a:pt x="343" y="109"/>
                </a:lnTo>
                <a:lnTo>
                  <a:pt x="343" y="279"/>
                </a:lnTo>
                <a:lnTo>
                  <a:pt x="343" y="279"/>
                </a:lnTo>
                <a:cubicBezTo>
                  <a:pt x="343" y="319"/>
                  <a:pt x="376" y="351"/>
                  <a:pt x="415" y="351"/>
                </a:cubicBezTo>
                <a:lnTo>
                  <a:pt x="448" y="351"/>
                </a:lnTo>
                <a:lnTo>
                  <a:pt x="448" y="385"/>
                </a:lnTo>
                <a:lnTo>
                  <a:pt x="448" y="385"/>
                </a:lnTo>
                <a:cubicBezTo>
                  <a:pt x="448" y="415"/>
                  <a:pt x="424" y="439"/>
                  <a:pt x="394" y="439"/>
                </a:cubicBezTo>
                <a:lnTo>
                  <a:pt x="324" y="439"/>
                </a:lnTo>
                <a:lnTo>
                  <a:pt x="324" y="439"/>
                </a:lnTo>
                <a:cubicBezTo>
                  <a:pt x="305" y="439"/>
                  <a:pt x="287" y="448"/>
                  <a:pt x="276" y="465"/>
                </a:cubicBezTo>
                <a:close/>
                <a:moveTo>
                  <a:pt x="366" y="72"/>
                </a:moveTo>
                <a:lnTo>
                  <a:pt x="366" y="72"/>
                </a:lnTo>
                <a:cubicBezTo>
                  <a:pt x="366" y="45"/>
                  <a:pt x="388" y="22"/>
                  <a:pt x="415" y="22"/>
                </a:cubicBezTo>
                <a:lnTo>
                  <a:pt x="713" y="22"/>
                </a:lnTo>
                <a:lnTo>
                  <a:pt x="713" y="22"/>
                </a:lnTo>
                <a:cubicBezTo>
                  <a:pt x="740" y="22"/>
                  <a:pt x="762" y="45"/>
                  <a:pt x="762" y="72"/>
                </a:cubicBezTo>
                <a:lnTo>
                  <a:pt x="762" y="279"/>
                </a:lnTo>
                <a:lnTo>
                  <a:pt x="762" y="279"/>
                </a:lnTo>
                <a:cubicBezTo>
                  <a:pt x="762" y="306"/>
                  <a:pt x="740" y="329"/>
                  <a:pt x="713" y="329"/>
                </a:cubicBezTo>
                <a:lnTo>
                  <a:pt x="647" y="329"/>
                </a:lnTo>
                <a:lnTo>
                  <a:pt x="647" y="329"/>
                </a:lnTo>
                <a:cubicBezTo>
                  <a:pt x="629" y="329"/>
                  <a:pt x="612" y="338"/>
                  <a:pt x="602" y="354"/>
                </a:cubicBezTo>
                <a:lnTo>
                  <a:pt x="573" y="395"/>
                </a:lnTo>
                <a:lnTo>
                  <a:pt x="573" y="395"/>
                </a:lnTo>
                <a:cubicBezTo>
                  <a:pt x="569" y="402"/>
                  <a:pt x="558" y="402"/>
                  <a:pt x="554" y="395"/>
                </a:cubicBezTo>
                <a:lnTo>
                  <a:pt x="527" y="354"/>
                </a:lnTo>
                <a:lnTo>
                  <a:pt x="527" y="354"/>
                </a:lnTo>
                <a:cubicBezTo>
                  <a:pt x="516" y="338"/>
                  <a:pt x="499" y="329"/>
                  <a:pt x="481" y="329"/>
                </a:cubicBezTo>
                <a:lnTo>
                  <a:pt x="415" y="329"/>
                </a:lnTo>
                <a:lnTo>
                  <a:pt x="415" y="329"/>
                </a:lnTo>
                <a:cubicBezTo>
                  <a:pt x="388" y="329"/>
                  <a:pt x="366" y="306"/>
                  <a:pt x="366" y="279"/>
                </a:cubicBezTo>
                <a:lnTo>
                  <a:pt x="366" y="72"/>
                </a:lnTo>
                <a:close/>
                <a:moveTo>
                  <a:pt x="785" y="245"/>
                </a:moveTo>
                <a:lnTo>
                  <a:pt x="785" y="72"/>
                </a:lnTo>
                <a:lnTo>
                  <a:pt x="785" y="72"/>
                </a:lnTo>
                <a:cubicBezTo>
                  <a:pt x="785" y="32"/>
                  <a:pt x="752" y="0"/>
                  <a:pt x="713" y="0"/>
                </a:cubicBezTo>
                <a:lnTo>
                  <a:pt x="415" y="0"/>
                </a:lnTo>
                <a:lnTo>
                  <a:pt x="415" y="0"/>
                </a:lnTo>
                <a:cubicBezTo>
                  <a:pt x="376" y="0"/>
                  <a:pt x="343" y="32"/>
                  <a:pt x="343" y="72"/>
                </a:cubicBezTo>
                <a:lnTo>
                  <a:pt x="343" y="86"/>
                </a:lnTo>
                <a:lnTo>
                  <a:pt x="76" y="86"/>
                </a:lnTo>
                <a:lnTo>
                  <a:pt x="76" y="86"/>
                </a:lnTo>
                <a:cubicBezTo>
                  <a:pt x="34" y="86"/>
                  <a:pt x="0" y="120"/>
                  <a:pt x="0" y="163"/>
                </a:cubicBezTo>
                <a:lnTo>
                  <a:pt x="0" y="385"/>
                </a:lnTo>
                <a:lnTo>
                  <a:pt x="0" y="385"/>
                </a:lnTo>
                <a:cubicBezTo>
                  <a:pt x="0" y="427"/>
                  <a:pt x="34" y="461"/>
                  <a:pt x="76" y="461"/>
                </a:cubicBezTo>
                <a:lnTo>
                  <a:pt x="146" y="461"/>
                </a:lnTo>
                <a:lnTo>
                  <a:pt x="146" y="461"/>
                </a:lnTo>
                <a:cubicBezTo>
                  <a:pt x="158" y="461"/>
                  <a:pt x="169" y="467"/>
                  <a:pt x="176" y="477"/>
                </a:cubicBezTo>
                <a:lnTo>
                  <a:pt x="206" y="522"/>
                </a:lnTo>
                <a:lnTo>
                  <a:pt x="206" y="522"/>
                </a:lnTo>
                <a:cubicBezTo>
                  <a:pt x="212" y="532"/>
                  <a:pt x="224" y="538"/>
                  <a:pt x="235" y="538"/>
                </a:cubicBezTo>
                <a:lnTo>
                  <a:pt x="235" y="538"/>
                </a:lnTo>
                <a:cubicBezTo>
                  <a:pt x="247" y="538"/>
                  <a:pt x="258" y="532"/>
                  <a:pt x="264" y="522"/>
                </a:cubicBezTo>
                <a:lnTo>
                  <a:pt x="294" y="477"/>
                </a:lnTo>
                <a:lnTo>
                  <a:pt x="294" y="477"/>
                </a:lnTo>
                <a:cubicBezTo>
                  <a:pt x="301" y="467"/>
                  <a:pt x="312" y="461"/>
                  <a:pt x="324" y="461"/>
                </a:cubicBezTo>
                <a:lnTo>
                  <a:pt x="359" y="461"/>
                </a:lnTo>
                <a:lnTo>
                  <a:pt x="359" y="564"/>
                </a:lnTo>
                <a:lnTo>
                  <a:pt x="359" y="564"/>
                </a:lnTo>
                <a:cubicBezTo>
                  <a:pt x="359" y="608"/>
                  <a:pt x="395" y="645"/>
                  <a:pt x="439" y="645"/>
                </a:cubicBezTo>
                <a:lnTo>
                  <a:pt x="514" y="645"/>
                </a:lnTo>
                <a:lnTo>
                  <a:pt x="514" y="645"/>
                </a:lnTo>
                <a:cubicBezTo>
                  <a:pt x="527" y="645"/>
                  <a:pt x="540" y="651"/>
                  <a:pt x="547" y="662"/>
                </a:cubicBezTo>
                <a:lnTo>
                  <a:pt x="579" y="710"/>
                </a:lnTo>
                <a:lnTo>
                  <a:pt x="579" y="710"/>
                </a:lnTo>
                <a:cubicBezTo>
                  <a:pt x="586" y="721"/>
                  <a:pt x="597" y="727"/>
                  <a:pt x="610" y="727"/>
                </a:cubicBezTo>
                <a:lnTo>
                  <a:pt x="610" y="727"/>
                </a:lnTo>
                <a:cubicBezTo>
                  <a:pt x="622" y="727"/>
                  <a:pt x="634" y="721"/>
                  <a:pt x="641" y="710"/>
                </a:cubicBezTo>
                <a:lnTo>
                  <a:pt x="673" y="662"/>
                </a:lnTo>
                <a:lnTo>
                  <a:pt x="673" y="662"/>
                </a:lnTo>
                <a:cubicBezTo>
                  <a:pt x="680" y="651"/>
                  <a:pt x="693" y="645"/>
                  <a:pt x="705" y="645"/>
                </a:cubicBezTo>
                <a:lnTo>
                  <a:pt x="780" y="645"/>
                </a:lnTo>
                <a:lnTo>
                  <a:pt x="780" y="645"/>
                </a:lnTo>
                <a:cubicBezTo>
                  <a:pt x="825" y="645"/>
                  <a:pt x="861" y="608"/>
                  <a:pt x="861" y="564"/>
                </a:cubicBezTo>
                <a:lnTo>
                  <a:pt x="861" y="326"/>
                </a:lnTo>
                <a:lnTo>
                  <a:pt x="861" y="326"/>
                </a:lnTo>
                <a:cubicBezTo>
                  <a:pt x="861" y="283"/>
                  <a:pt x="827" y="248"/>
                  <a:pt x="785" y="24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>
            <a:endParaRPr lang="en-US" sz="1350" dirty="0">
              <a:latin typeface="Poppins" pitchFamily="2" charset="77"/>
            </a:endParaRP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593E0EF2-1CCB-13B4-2B8C-693EAE2D7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689" y="3825771"/>
            <a:ext cx="295523" cy="403376"/>
          </a:xfrm>
          <a:custGeom>
            <a:avLst/>
            <a:gdLst>
              <a:gd name="connsiteX0" fmla="*/ 97439 w 787856"/>
              <a:gd name="connsiteY0" fmla="*/ 29941 h 1075388"/>
              <a:gd name="connsiteX1" fmla="*/ 31625 w 787856"/>
              <a:gd name="connsiteY1" fmla="*/ 118517 h 1075388"/>
              <a:gd name="connsiteX2" fmla="*/ 66395 w 787856"/>
              <a:gd name="connsiteY2" fmla="*/ 118517 h 1075388"/>
              <a:gd name="connsiteX3" fmla="*/ 76329 w 787856"/>
              <a:gd name="connsiteY3" fmla="*/ 123507 h 1075388"/>
              <a:gd name="connsiteX4" fmla="*/ 80054 w 787856"/>
              <a:gd name="connsiteY4" fmla="*/ 133488 h 1075388"/>
              <a:gd name="connsiteX5" fmla="*/ 80054 w 787856"/>
              <a:gd name="connsiteY5" fmla="*/ 313135 h 1075388"/>
              <a:gd name="connsiteX6" fmla="*/ 83779 w 787856"/>
              <a:gd name="connsiteY6" fmla="*/ 323116 h 1075388"/>
              <a:gd name="connsiteX7" fmla="*/ 92472 w 787856"/>
              <a:gd name="connsiteY7" fmla="*/ 326858 h 1075388"/>
              <a:gd name="connsiteX8" fmla="*/ 227823 w 787856"/>
              <a:gd name="connsiteY8" fmla="*/ 326858 h 1075388"/>
              <a:gd name="connsiteX9" fmla="*/ 271285 w 787856"/>
              <a:gd name="connsiteY9" fmla="*/ 370522 h 1075388"/>
              <a:gd name="connsiteX10" fmla="*/ 271285 w 787856"/>
              <a:gd name="connsiteY10" fmla="*/ 1020496 h 1075388"/>
              <a:gd name="connsiteX11" fmla="*/ 309779 w 787856"/>
              <a:gd name="connsiteY11" fmla="*/ 1046695 h 1075388"/>
              <a:gd name="connsiteX12" fmla="*/ 345790 w 787856"/>
              <a:gd name="connsiteY12" fmla="*/ 1020496 h 1075388"/>
              <a:gd name="connsiteX13" fmla="*/ 345790 w 787856"/>
              <a:gd name="connsiteY13" fmla="*/ 686153 h 1075388"/>
              <a:gd name="connsiteX14" fmla="*/ 360691 w 787856"/>
              <a:gd name="connsiteY14" fmla="*/ 672430 h 1075388"/>
              <a:gd name="connsiteX15" fmla="*/ 374351 w 787856"/>
              <a:gd name="connsiteY15" fmla="*/ 686153 h 1075388"/>
              <a:gd name="connsiteX16" fmla="*/ 374351 w 787856"/>
              <a:gd name="connsiteY16" fmla="*/ 1020496 h 1075388"/>
              <a:gd name="connsiteX17" fmla="*/ 412845 w 787856"/>
              <a:gd name="connsiteY17" fmla="*/ 1046695 h 1075388"/>
              <a:gd name="connsiteX18" fmla="*/ 450098 w 787856"/>
              <a:gd name="connsiteY18" fmla="*/ 1020496 h 1075388"/>
              <a:gd name="connsiteX19" fmla="*/ 450098 w 787856"/>
              <a:gd name="connsiteY19" fmla="*/ 370522 h 1075388"/>
              <a:gd name="connsiteX20" fmla="*/ 493560 w 787856"/>
              <a:gd name="connsiteY20" fmla="*/ 326858 h 1075388"/>
              <a:gd name="connsiteX21" fmla="*/ 656230 w 787856"/>
              <a:gd name="connsiteY21" fmla="*/ 326858 h 1075388"/>
              <a:gd name="connsiteX22" fmla="*/ 669889 w 787856"/>
              <a:gd name="connsiteY22" fmla="*/ 340581 h 1075388"/>
              <a:gd name="connsiteX23" fmla="*/ 669889 w 787856"/>
              <a:gd name="connsiteY23" fmla="*/ 375513 h 1075388"/>
              <a:gd name="connsiteX24" fmla="*/ 758054 w 787856"/>
              <a:gd name="connsiteY24" fmla="*/ 309392 h 1075388"/>
              <a:gd name="connsiteX25" fmla="*/ 669889 w 787856"/>
              <a:gd name="connsiteY25" fmla="*/ 242025 h 1075388"/>
              <a:gd name="connsiteX26" fmla="*/ 669889 w 787856"/>
              <a:gd name="connsiteY26" fmla="*/ 275709 h 1075388"/>
              <a:gd name="connsiteX27" fmla="*/ 656230 w 787856"/>
              <a:gd name="connsiteY27" fmla="*/ 289432 h 1075388"/>
              <a:gd name="connsiteX28" fmla="*/ 451340 w 787856"/>
              <a:gd name="connsiteY28" fmla="*/ 289432 h 1075388"/>
              <a:gd name="connsiteX29" fmla="*/ 448856 w 787856"/>
              <a:gd name="connsiteY29" fmla="*/ 289432 h 1075388"/>
              <a:gd name="connsiteX30" fmla="*/ 157043 w 787856"/>
              <a:gd name="connsiteY30" fmla="*/ 289432 h 1075388"/>
              <a:gd name="connsiteX31" fmla="*/ 128483 w 787856"/>
              <a:gd name="connsiteY31" fmla="*/ 278204 h 1075388"/>
              <a:gd name="connsiteX32" fmla="*/ 116065 w 787856"/>
              <a:gd name="connsiteY32" fmla="*/ 248263 h 1075388"/>
              <a:gd name="connsiteX33" fmla="*/ 116065 w 787856"/>
              <a:gd name="connsiteY33" fmla="*/ 133488 h 1075388"/>
              <a:gd name="connsiteX34" fmla="*/ 129724 w 787856"/>
              <a:gd name="connsiteY34" fmla="*/ 118517 h 1075388"/>
              <a:gd name="connsiteX35" fmla="*/ 164494 w 787856"/>
              <a:gd name="connsiteY35" fmla="*/ 118517 h 1075388"/>
              <a:gd name="connsiteX36" fmla="*/ 364895 w 787856"/>
              <a:gd name="connsiteY36" fmla="*/ 28940 h 1075388"/>
              <a:gd name="connsiteX37" fmla="*/ 283425 w 787856"/>
              <a:gd name="connsiteY37" fmla="*/ 111979 h 1075388"/>
              <a:gd name="connsiteX38" fmla="*/ 364895 w 787856"/>
              <a:gd name="connsiteY38" fmla="*/ 195018 h 1075388"/>
              <a:gd name="connsiteX39" fmla="*/ 446365 w 787856"/>
              <a:gd name="connsiteY39" fmla="*/ 111979 h 1075388"/>
              <a:gd name="connsiteX40" fmla="*/ 364895 w 787856"/>
              <a:gd name="connsiteY40" fmla="*/ 28940 h 1075388"/>
              <a:gd name="connsiteX41" fmla="*/ 364895 w 787856"/>
              <a:gd name="connsiteY41" fmla="*/ 2 h 1075388"/>
              <a:gd name="connsiteX42" fmla="*/ 474756 w 787856"/>
              <a:gd name="connsiteY42" fmla="*/ 111979 h 1075388"/>
              <a:gd name="connsiteX43" fmla="*/ 364895 w 787856"/>
              <a:gd name="connsiteY43" fmla="*/ 223956 h 1075388"/>
              <a:gd name="connsiteX44" fmla="*/ 256268 w 787856"/>
              <a:gd name="connsiteY44" fmla="*/ 111979 h 1075388"/>
              <a:gd name="connsiteX45" fmla="*/ 364895 w 787856"/>
              <a:gd name="connsiteY45" fmla="*/ 2 h 1075388"/>
              <a:gd name="connsiteX46" fmla="*/ 97439 w 787856"/>
              <a:gd name="connsiteY46" fmla="*/ 0 h 1075388"/>
              <a:gd name="connsiteX47" fmla="*/ 118549 w 787856"/>
              <a:gd name="connsiteY47" fmla="*/ 11228 h 1075388"/>
              <a:gd name="connsiteX48" fmla="*/ 189329 w 787856"/>
              <a:gd name="connsiteY48" fmla="*/ 107289 h 1075388"/>
              <a:gd name="connsiteX49" fmla="*/ 193054 w 787856"/>
              <a:gd name="connsiteY49" fmla="*/ 133488 h 1075388"/>
              <a:gd name="connsiteX50" fmla="*/ 169461 w 787856"/>
              <a:gd name="connsiteY50" fmla="*/ 147211 h 1075388"/>
              <a:gd name="connsiteX51" fmla="*/ 143384 w 787856"/>
              <a:gd name="connsiteY51" fmla="*/ 147211 h 1075388"/>
              <a:gd name="connsiteX52" fmla="*/ 143384 w 787856"/>
              <a:gd name="connsiteY52" fmla="*/ 248263 h 1075388"/>
              <a:gd name="connsiteX53" fmla="*/ 147109 w 787856"/>
              <a:gd name="connsiteY53" fmla="*/ 258243 h 1075388"/>
              <a:gd name="connsiteX54" fmla="*/ 157043 w 787856"/>
              <a:gd name="connsiteY54" fmla="*/ 261986 h 1075388"/>
              <a:gd name="connsiteX55" fmla="*/ 421538 w 787856"/>
              <a:gd name="connsiteY55" fmla="*/ 261986 h 1075388"/>
              <a:gd name="connsiteX56" fmla="*/ 642571 w 787856"/>
              <a:gd name="connsiteY56" fmla="*/ 261986 h 1075388"/>
              <a:gd name="connsiteX57" fmla="*/ 642571 w 787856"/>
              <a:gd name="connsiteY57" fmla="*/ 237035 h 1075388"/>
              <a:gd name="connsiteX58" fmla="*/ 656230 w 787856"/>
              <a:gd name="connsiteY58" fmla="*/ 213331 h 1075388"/>
              <a:gd name="connsiteX59" fmla="*/ 682307 w 787856"/>
              <a:gd name="connsiteY59" fmla="*/ 215826 h 1075388"/>
              <a:gd name="connsiteX60" fmla="*/ 776680 w 787856"/>
              <a:gd name="connsiteY60" fmla="*/ 286937 h 1075388"/>
              <a:gd name="connsiteX61" fmla="*/ 787856 w 787856"/>
              <a:gd name="connsiteY61" fmla="*/ 309392 h 1075388"/>
              <a:gd name="connsiteX62" fmla="*/ 776680 w 787856"/>
              <a:gd name="connsiteY62" fmla="*/ 329353 h 1075388"/>
              <a:gd name="connsiteX63" fmla="*/ 682307 w 787856"/>
              <a:gd name="connsiteY63" fmla="*/ 401711 h 1075388"/>
              <a:gd name="connsiteX64" fmla="*/ 656230 w 787856"/>
              <a:gd name="connsiteY64" fmla="*/ 402959 h 1075388"/>
              <a:gd name="connsiteX65" fmla="*/ 642571 w 787856"/>
              <a:gd name="connsiteY65" fmla="*/ 380503 h 1075388"/>
              <a:gd name="connsiteX66" fmla="*/ 642571 w 787856"/>
              <a:gd name="connsiteY66" fmla="*/ 354304 h 1075388"/>
              <a:gd name="connsiteX67" fmla="*/ 493560 w 787856"/>
              <a:gd name="connsiteY67" fmla="*/ 354304 h 1075388"/>
              <a:gd name="connsiteX68" fmla="*/ 477417 w 787856"/>
              <a:gd name="connsiteY68" fmla="*/ 370522 h 1075388"/>
              <a:gd name="connsiteX69" fmla="*/ 477417 w 787856"/>
              <a:gd name="connsiteY69" fmla="*/ 1020496 h 1075388"/>
              <a:gd name="connsiteX70" fmla="*/ 412845 w 787856"/>
              <a:gd name="connsiteY70" fmla="*/ 1075388 h 1075388"/>
              <a:gd name="connsiteX71" fmla="*/ 360691 w 787856"/>
              <a:gd name="connsiteY71" fmla="*/ 1054180 h 1075388"/>
              <a:gd name="connsiteX72" fmla="*/ 309779 w 787856"/>
              <a:gd name="connsiteY72" fmla="*/ 1075388 h 1075388"/>
              <a:gd name="connsiteX73" fmla="*/ 242724 w 787856"/>
              <a:gd name="connsiteY73" fmla="*/ 1020496 h 1075388"/>
              <a:gd name="connsiteX74" fmla="*/ 242724 w 787856"/>
              <a:gd name="connsiteY74" fmla="*/ 370522 h 1075388"/>
              <a:gd name="connsiteX75" fmla="*/ 227823 w 787856"/>
              <a:gd name="connsiteY75" fmla="*/ 354304 h 1075388"/>
              <a:gd name="connsiteX76" fmla="*/ 93713 w 787856"/>
              <a:gd name="connsiteY76" fmla="*/ 354304 h 1075388"/>
              <a:gd name="connsiteX77" fmla="*/ 92472 w 787856"/>
              <a:gd name="connsiteY77" fmla="*/ 354304 h 1075388"/>
              <a:gd name="connsiteX78" fmla="*/ 63911 w 787856"/>
              <a:gd name="connsiteY78" fmla="*/ 343076 h 1075388"/>
              <a:gd name="connsiteX79" fmla="*/ 51494 w 787856"/>
              <a:gd name="connsiteY79" fmla="*/ 313135 h 1075388"/>
              <a:gd name="connsiteX80" fmla="*/ 51494 w 787856"/>
              <a:gd name="connsiteY80" fmla="*/ 147211 h 1075388"/>
              <a:gd name="connsiteX81" fmla="*/ 25417 w 787856"/>
              <a:gd name="connsiteY81" fmla="*/ 147211 h 1075388"/>
              <a:gd name="connsiteX82" fmla="*/ 3065 w 787856"/>
              <a:gd name="connsiteY82" fmla="*/ 133488 h 1075388"/>
              <a:gd name="connsiteX83" fmla="*/ 5549 w 787856"/>
              <a:gd name="connsiteY83" fmla="*/ 107289 h 1075388"/>
              <a:gd name="connsiteX84" fmla="*/ 76329 w 787856"/>
              <a:gd name="connsiteY84" fmla="*/ 11228 h 1075388"/>
              <a:gd name="connsiteX85" fmla="*/ 97439 w 787856"/>
              <a:gd name="connsiteY85" fmla="*/ 0 h 107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787856" h="1075388">
                <a:moveTo>
                  <a:pt x="97439" y="29941"/>
                </a:moveTo>
                <a:lnTo>
                  <a:pt x="31625" y="118517"/>
                </a:lnTo>
                <a:lnTo>
                  <a:pt x="66395" y="118517"/>
                </a:lnTo>
                <a:cubicBezTo>
                  <a:pt x="70120" y="118517"/>
                  <a:pt x="72603" y="121012"/>
                  <a:pt x="76329" y="123507"/>
                </a:cubicBezTo>
                <a:cubicBezTo>
                  <a:pt x="78812" y="126003"/>
                  <a:pt x="80054" y="129745"/>
                  <a:pt x="80054" y="133488"/>
                </a:cubicBezTo>
                <a:lnTo>
                  <a:pt x="80054" y="313135"/>
                </a:lnTo>
                <a:cubicBezTo>
                  <a:pt x="80054" y="316878"/>
                  <a:pt x="81296" y="320620"/>
                  <a:pt x="83779" y="323116"/>
                </a:cubicBezTo>
                <a:cubicBezTo>
                  <a:pt x="86263" y="324363"/>
                  <a:pt x="88746" y="326858"/>
                  <a:pt x="92472" y="326858"/>
                </a:cubicBezTo>
                <a:lnTo>
                  <a:pt x="227823" y="326858"/>
                </a:lnTo>
                <a:cubicBezTo>
                  <a:pt x="251417" y="326858"/>
                  <a:pt x="271285" y="345571"/>
                  <a:pt x="271285" y="370522"/>
                </a:cubicBezTo>
                <a:lnTo>
                  <a:pt x="271285" y="1020496"/>
                </a:lnTo>
                <a:cubicBezTo>
                  <a:pt x="271285" y="1035467"/>
                  <a:pt x="288669" y="1046695"/>
                  <a:pt x="309779" y="1046695"/>
                </a:cubicBezTo>
                <a:cubicBezTo>
                  <a:pt x="329647" y="1046695"/>
                  <a:pt x="345790" y="1035467"/>
                  <a:pt x="345790" y="1020496"/>
                </a:cubicBezTo>
                <a:lnTo>
                  <a:pt x="345790" y="686153"/>
                </a:lnTo>
                <a:cubicBezTo>
                  <a:pt x="345790" y="678667"/>
                  <a:pt x="353241" y="672430"/>
                  <a:pt x="360691" y="672430"/>
                </a:cubicBezTo>
                <a:cubicBezTo>
                  <a:pt x="368142" y="672430"/>
                  <a:pt x="374351" y="678667"/>
                  <a:pt x="374351" y="686153"/>
                </a:cubicBezTo>
                <a:lnTo>
                  <a:pt x="374351" y="1020496"/>
                </a:lnTo>
                <a:cubicBezTo>
                  <a:pt x="374351" y="1035467"/>
                  <a:pt x="391735" y="1046695"/>
                  <a:pt x="412845" y="1046695"/>
                </a:cubicBezTo>
                <a:cubicBezTo>
                  <a:pt x="432713" y="1046695"/>
                  <a:pt x="450098" y="1035467"/>
                  <a:pt x="450098" y="1020496"/>
                </a:cubicBezTo>
                <a:lnTo>
                  <a:pt x="450098" y="370522"/>
                </a:lnTo>
                <a:cubicBezTo>
                  <a:pt x="450098" y="345571"/>
                  <a:pt x="469966" y="326858"/>
                  <a:pt x="493560" y="326858"/>
                </a:cubicBezTo>
                <a:lnTo>
                  <a:pt x="656230" y="326858"/>
                </a:lnTo>
                <a:cubicBezTo>
                  <a:pt x="663680" y="326858"/>
                  <a:pt x="669889" y="331848"/>
                  <a:pt x="669889" y="340581"/>
                </a:cubicBezTo>
                <a:lnTo>
                  <a:pt x="669889" y="375513"/>
                </a:lnTo>
                <a:lnTo>
                  <a:pt x="758054" y="309392"/>
                </a:lnTo>
                <a:lnTo>
                  <a:pt x="669889" y="242025"/>
                </a:lnTo>
                <a:lnTo>
                  <a:pt x="669889" y="275709"/>
                </a:lnTo>
                <a:cubicBezTo>
                  <a:pt x="669889" y="283194"/>
                  <a:pt x="663680" y="289432"/>
                  <a:pt x="656230" y="289432"/>
                </a:cubicBezTo>
                <a:lnTo>
                  <a:pt x="451340" y="289432"/>
                </a:lnTo>
                <a:lnTo>
                  <a:pt x="448856" y="289432"/>
                </a:lnTo>
                <a:lnTo>
                  <a:pt x="157043" y="289432"/>
                </a:lnTo>
                <a:cubicBezTo>
                  <a:pt x="145867" y="289432"/>
                  <a:pt x="135933" y="285689"/>
                  <a:pt x="128483" y="278204"/>
                </a:cubicBezTo>
                <a:cubicBezTo>
                  <a:pt x="119790" y="269471"/>
                  <a:pt x="116065" y="259490"/>
                  <a:pt x="116065" y="248263"/>
                </a:cubicBezTo>
                <a:lnTo>
                  <a:pt x="116065" y="133488"/>
                </a:lnTo>
                <a:cubicBezTo>
                  <a:pt x="116065" y="126003"/>
                  <a:pt x="122274" y="118517"/>
                  <a:pt x="129724" y="118517"/>
                </a:cubicBezTo>
                <a:lnTo>
                  <a:pt x="164494" y="118517"/>
                </a:lnTo>
                <a:close/>
                <a:moveTo>
                  <a:pt x="364895" y="28940"/>
                </a:moveTo>
                <a:cubicBezTo>
                  <a:pt x="319222" y="28940"/>
                  <a:pt x="283425" y="65427"/>
                  <a:pt x="283425" y="111979"/>
                </a:cubicBezTo>
                <a:cubicBezTo>
                  <a:pt x="283425" y="157273"/>
                  <a:pt x="319222" y="195018"/>
                  <a:pt x="364895" y="195018"/>
                </a:cubicBezTo>
                <a:cubicBezTo>
                  <a:pt x="409333" y="195018"/>
                  <a:pt x="446365" y="157273"/>
                  <a:pt x="446365" y="111979"/>
                </a:cubicBezTo>
                <a:cubicBezTo>
                  <a:pt x="446365" y="65427"/>
                  <a:pt x="409333" y="28940"/>
                  <a:pt x="364895" y="28940"/>
                </a:cubicBezTo>
                <a:close/>
                <a:moveTo>
                  <a:pt x="364895" y="2"/>
                </a:moveTo>
                <a:cubicBezTo>
                  <a:pt x="425380" y="2"/>
                  <a:pt x="474756" y="50329"/>
                  <a:pt x="474756" y="111979"/>
                </a:cubicBezTo>
                <a:cubicBezTo>
                  <a:pt x="474756" y="173629"/>
                  <a:pt x="425380" y="223956"/>
                  <a:pt x="364895" y="223956"/>
                </a:cubicBezTo>
                <a:cubicBezTo>
                  <a:pt x="304409" y="223956"/>
                  <a:pt x="256268" y="173629"/>
                  <a:pt x="256268" y="111979"/>
                </a:cubicBezTo>
                <a:cubicBezTo>
                  <a:pt x="256268" y="50329"/>
                  <a:pt x="304409" y="2"/>
                  <a:pt x="364895" y="2"/>
                </a:cubicBezTo>
                <a:close/>
                <a:moveTo>
                  <a:pt x="97439" y="0"/>
                </a:moveTo>
                <a:cubicBezTo>
                  <a:pt x="106131" y="0"/>
                  <a:pt x="113582" y="4990"/>
                  <a:pt x="118549" y="11228"/>
                </a:cubicBezTo>
                <a:lnTo>
                  <a:pt x="189329" y="107289"/>
                </a:lnTo>
                <a:cubicBezTo>
                  <a:pt x="195538" y="114775"/>
                  <a:pt x="195538" y="123507"/>
                  <a:pt x="193054" y="133488"/>
                </a:cubicBezTo>
                <a:cubicBezTo>
                  <a:pt x="188087" y="142221"/>
                  <a:pt x="179395" y="147211"/>
                  <a:pt x="169461" y="147211"/>
                </a:cubicBezTo>
                <a:lnTo>
                  <a:pt x="143384" y="147211"/>
                </a:lnTo>
                <a:lnTo>
                  <a:pt x="143384" y="248263"/>
                </a:lnTo>
                <a:cubicBezTo>
                  <a:pt x="143384" y="252005"/>
                  <a:pt x="144625" y="255748"/>
                  <a:pt x="147109" y="258243"/>
                </a:cubicBezTo>
                <a:cubicBezTo>
                  <a:pt x="149593" y="260738"/>
                  <a:pt x="153318" y="261986"/>
                  <a:pt x="157043" y="261986"/>
                </a:cubicBezTo>
                <a:lnTo>
                  <a:pt x="421538" y="261986"/>
                </a:lnTo>
                <a:lnTo>
                  <a:pt x="642571" y="261986"/>
                </a:lnTo>
                <a:lnTo>
                  <a:pt x="642571" y="237035"/>
                </a:lnTo>
                <a:cubicBezTo>
                  <a:pt x="642571" y="227054"/>
                  <a:pt x="647538" y="218321"/>
                  <a:pt x="656230" y="213331"/>
                </a:cubicBezTo>
                <a:cubicBezTo>
                  <a:pt x="664922" y="209588"/>
                  <a:pt x="674856" y="210836"/>
                  <a:pt x="682307" y="215826"/>
                </a:cubicBezTo>
                <a:lnTo>
                  <a:pt x="776680" y="286937"/>
                </a:lnTo>
                <a:cubicBezTo>
                  <a:pt x="784131" y="293174"/>
                  <a:pt x="787856" y="300660"/>
                  <a:pt x="787856" y="309392"/>
                </a:cubicBezTo>
                <a:cubicBezTo>
                  <a:pt x="787856" y="316878"/>
                  <a:pt x="784131" y="324363"/>
                  <a:pt x="776680" y="329353"/>
                </a:cubicBezTo>
                <a:lnTo>
                  <a:pt x="682307" y="401711"/>
                </a:lnTo>
                <a:cubicBezTo>
                  <a:pt x="674856" y="406701"/>
                  <a:pt x="664922" y="407949"/>
                  <a:pt x="656230" y="402959"/>
                </a:cubicBezTo>
                <a:cubicBezTo>
                  <a:pt x="647538" y="399216"/>
                  <a:pt x="642571" y="390483"/>
                  <a:pt x="642571" y="380503"/>
                </a:cubicBezTo>
                <a:lnTo>
                  <a:pt x="642571" y="354304"/>
                </a:lnTo>
                <a:lnTo>
                  <a:pt x="493560" y="354304"/>
                </a:lnTo>
                <a:cubicBezTo>
                  <a:pt x="484867" y="354304"/>
                  <a:pt x="477417" y="361790"/>
                  <a:pt x="477417" y="370522"/>
                </a:cubicBezTo>
                <a:lnTo>
                  <a:pt x="477417" y="1020496"/>
                </a:lnTo>
                <a:cubicBezTo>
                  <a:pt x="477417" y="1050438"/>
                  <a:pt x="448856" y="1075388"/>
                  <a:pt x="412845" y="1075388"/>
                </a:cubicBezTo>
                <a:cubicBezTo>
                  <a:pt x="391735" y="1075388"/>
                  <a:pt x="373109" y="1066656"/>
                  <a:pt x="360691" y="1054180"/>
                </a:cubicBezTo>
                <a:cubicBezTo>
                  <a:pt x="348274" y="1066656"/>
                  <a:pt x="329647" y="1075388"/>
                  <a:pt x="309779" y="1075388"/>
                </a:cubicBezTo>
                <a:cubicBezTo>
                  <a:pt x="272527" y="1075388"/>
                  <a:pt x="242724" y="1050438"/>
                  <a:pt x="242724" y="1020496"/>
                </a:cubicBezTo>
                <a:lnTo>
                  <a:pt x="242724" y="370522"/>
                </a:lnTo>
                <a:cubicBezTo>
                  <a:pt x="242724" y="361790"/>
                  <a:pt x="236516" y="354304"/>
                  <a:pt x="227823" y="354304"/>
                </a:cubicBezTo>
                <a:lnTo>
                  <a:pt x="93713" y="354304"/>
                </a:lnTo>
                <a:lnTo>
                  <a:pt x="92472" y="354304"/>
                </a:lnTo>
                <a:cubicBezTo>
                  <a:pt x="82538" y="354304"/>
                  <a:pt x="71362" y="350562"/>
                  <a:pt x="63911" y="343076"/>
                </a:cubicBezTo>
                <a:cubicBezTo>
                  <a:pt x="56461" y="335591"/>
                  <a:pt x="51494" y="324363"/>
                  <a:pt x="51494" y="313135"/>
                </a:cubicBezTo>
                <a:lnTo>
                  <a:pt x="51494" y="147211"/>
                </a:lnTo>
                <a:lnTo>
                  <a:pt x="25417" y="147211"/>
                </a:lnTo>
                <a:cubicBezTo>
                  <a:pt x="15483" y="147211"/>
                  <a:pt x="8032" y="142221"/>
                  <a:pt x="3065" y="133488"/>
                </a:cubicBezTo>
                <a:cubicBezTo>
                  <a:pt x="-1902" y="123507"/>
                  <a:pt x="-660" y="114775"/>
                  <a:pt x="5549" y="107289"/>
                </a:cubicBezTo>
                <a:lnTo>
                  <a:pt x="76329" y="11228"/>
                </a:lnTo>
                <a:cubicBezTo>
                  <a:pt x="81296" y="4990"/>
                  <a:pt x="88746" y="0"/>
                  <a:pt x="974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>
            <a:endParaRPr lang="en-US" sz="1350" dirty="0">
              <a:latin typeface="Poppins" pitchFamily="2" charset="77"/>
            </a:endParaRPr>
          </a:p>
        </p:txBody>
      </p:sp>
      <p:sp>
        <p:nvSpPr>
          <p:cNvPr id="19" name="Freeform 34">
            <a:extLst>
              <a:ext uri="{FF2B5EF4-FFF2-40B4-BE49-F238E27FC236}">
                <a16:creationId xmlns:a16="http://schemas.microsoft.com/office/drawing/2014/main" id="{D1CD7871-823D-7443-3DB6-0F30C81A5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471" y="3825771"/>
            <a:ext cx="403278" cy="403376"/>
          </a:xfrm>
          <a:custGeom>
            <a:avLst/>
            <a:gdLst>
              <a:gd name="connsiteX0" fmla="*/ 584095 w 1075129"/>
              <a:gd name="connsiteY0" fmla="*/ 681138 h 1075388"/>
              <a:gd name="connsiteX1" fmla="*/ 597174 w 1075129"/>
              <a:gd name="connsiteY1" fmla="*/ 694870 h 1075388"/>
              <a:gd name="connsiteX2" fmla="*/ 584095 w 1075129"/>
              <a:gd name="connsiteY2" fmla="*/ 707229 h 1075388"/>
              <a:gd name="connsiteX3" fmla="*/ 571016 w 1075129"/>
              <a:gd name="connsiteY3" fmla="*/ 694870 h 1075388"/>
              <a:gd name="connsiteX4" fmla="*/ 584095 w 1075129"/>
              <a:gd name="connsiteY4" fmla="*/ 681138 h 1075388"/>
              <a:gd name="connsiteX5" fmla="*/ 584095 w 1075129"/>
              <a:gd name="connsiteY5" fmla="*/ 637193 h 1075388"/>
              <a:gd name="connsiteX6" fmla="*/ 597174 w 1075129"/>
              <a:gd name="connsiteY6" fmla="*/ 650925 h 1075388"/>
              <a:gd name="connsiteX7" fmla="*/ 584095 w 1075129"/>
              <a:gd name="connsiteY7" fmla="*/ 663284 h 1075388"/>
              <a:gd name="connsiteX8" fmla="*/ 571016 w 1075129"/>
              <a:gd name="connsiteY8" fmla="*/ 650925 h 1075388"/>
              <a:gd name="connsiteX9" fmla="*/ 584095 w 1075129"/>
              <a:gd name="connsiteY9" fmla="*/ 637193 h 1075388"/>
              <a:gd name="connsiteX10" fmla="*/ 475154 w 1075129"/>
              <a:gd name="connsiteY10" fmla="*/ 545061 h 1075388"/>
              <a:gd name="connsiteX11" fmla="*/ 535932 w 1075129"/>
              <a:gd name="connsiteY11" fmla="*/ 612475 h 1075388"/>
              <a:gd name="connsiteX12" fmla="*/ 595470 w 1075129"/>
              <a:gd name="connsiteY12" fmla="*/ 545061 h 1075388"/>
              <a:gd name="connsiteX13" fmla="*/ 405694 w 1075129"/>
              <a:gd name="connsiteY13" fmla="*/ 545061 h 1075388"/>
              <a:gd name="connsiteX14" fmla="*/ 274216 w 1075129"/>
              <a:gd name="connsiteY14" fmla="*/ 676145 h 1075388"/>
              <a:gd name="connsiteX15" fmla="*/ 274216 w 1075129"/>
              <a:gd name="connsiteY15" fmla="*/ 832197 h 1075388"/>
              <a:gd name="connsiteX16" fmla="*/ 313908 w 1075129"/>
              <a:gd name="connsiteY16" fmla="*/ 870898 h 1075388"/>
              <a:gd name="connsiteX17" fmla="*/ 756717 w 1075129"/>
              <a:gd name="connsiteY17" fmla="*/ 870898 h 1075388"/>
              <a:gd name="connsiteX18" fmla="*/ 796408 w 1075129"/>
              <a:gd name="connsiteY18" fmla="*/ 832197 h 1075388"/>
              <a:gd name="connsiteX19" fmla="*/ 796408 w 1075129"/>
              <a:gd name="connsiteY19" fmla="*/ 676145 h 1075388"/>
              <a:gd name="connsiteX20" fmla="*/ 664930 w 1075129"/>
              <a:gd name="connsiteY20" fmla="*/ 545061 h 1075388"/>
              <a:gd name="connsiteX21" fmla="*/ 633921 w 1075129"/>
              <a:gd name="connsiteY21" fmla="*/ 545061 h 1075388"/>
              <a:gd name="connsiteX22" fmla="*/ 555778 w 1075129"/>
              <a:gd name="connsiteY22" fmla="*/ 631202 h 1075388"/>
              <a:gd name="connsiteX23" fmla="*/ 549576 w 1075129"/>
              <a:gd name="connsiteY23" fmla="*/ 634947 h 1075388"/>
              <a:gd name="connsiteX24" fmla="*/ 549576 w 1075129"/>
              <a:gd name="connsiteY24" fmla="*/ 709852 h 1075388"/>
              <a:gd name="connsiteX25" fmla="*/ 534692 w 1075129"/>
              <a:gd name="connsiteY25" fmla="*/ 723585 h 1075388"/>
              <a:gd name="connsiteX26" fmla="*/ 521048 w 1075129"/>
              <a:gd name="connsiteY26" fmla="*/ 709852 h 1075388"/>
              <a:gd name="connsiteX27" fmla="*/ 521048 w 1075129"/>
              <a:gd name="connsiteY27" fmla="*/ 634947 h 1075388"/>
              <a:gd name="connsiteX28" fmla="*/ 514846 w 1075129"/>
              <a:gd name="connsiteY28" fmla="*/ 631202 h 1075388"/>
              <a:gd name="connsiteX29" fmla="*/ 436703 w 1075129"/>
              <a:gd name="connsiteY29" fmla="*/ 545061 h 1075388"/>
              <a:gd name="connsiteX30" fmla="*/ 405694 w 1075129"/>
              <a:gd name="connsiteY30" fmla="*/ 516347 h 1075388"/>
              <a:gd name="connsiteX31" fmla="*/ 664930 w 1075129"/>
              <a:gd name="connsiteY31" fmla="*/ 516347 h 1075388"/>
              <a:gd name="connsiteX32" fmla="*/ 822456 w 1075129"/>
              <a:gd name="connsiteY32" fmla="*/ 676145 h 1075388"/>
              <a:gd name="connsiteX33" fmla="*/ 822456 w 1075129"/>
              <a:gd name="connsiteY33" fmla="*/ 832197 h 1075388"/>
              <a:gd name="connsiteX34" fmla="*/ 756717 w 1075129"/>
              <a:gd name="connsiteY34" fmla="*/ 899612 h 1075388"/>
              <a:gd name="connsiteX35" fmla="*/ 313908 w 1075129"/>
              <a:gd name="connsiteY35" fmla="*/ 899612 h 1075388"/>
              <a:gd name="connsiteX36" fmla="*/ 246928 w 1075129"/>
              <a:gd name="connsiteY36" fmla="*/ 832197 h 1075388"/>
              <a:gd name="connsiteX37" fmla="*/ 246928 w 1075129"/>
              <a:gd name="connsiteY37" fmla="*/ 676145 h 1075388"/>
              <a:gd name="connsiteX38" fmla="*/ 405694 w 1075129"/>
              <a:gd name="connsiteY38" fmla="*/ 516347 h 1075388"/>
              <a:gd name="connsiteX39" fmla="*/ 539550 w 1075129"/>
              <a:gd name="connsiteY39" fmla="*/ 148430 h 1075388"/>
              <a:gd name="connsiteX40" fmla="*/ 395358 w 1075129"/>
              <a:gd name="connsiteY40" fmla="*/ 292622 h 1075388"/>
              <a:gd name="connsiteX41" fmla="*/ 539550 w 1075129"/>
              <a:gd name="connsiteY41" fmla="*/ 436814 h 1075388"/>
              <a:gd name="connsiteX42" fmla="*/ 684996 w 1075129"/>
              <a:gd name="connsiteY42" fmla="*/ 292622 h 1075388"/>
              <a:gd name="connsiteX43" fmla="*/ 539550 w 1075129"/>
              <a:gd name="connsiteY43" fmla="*/ 148430 h 1075388"/>
              <a:gd name="connsiteX44" fmla="*/ 539550 w 1075129"/>
              <a:gd name="connsiteY44" fmla="*/ 120846 h 1075388"/>
              <a:gd name="connsiteX45" fmla="*/ 712580 w 1075129"/>
              <a:gd name="connsiteY45" fmla="*/ 292622 h 1075388"/>
              <a:gd name="connsiteX46" fmla="*/ 539550 w 1075129"/>
              <a:gd name="connsiteY46" fmla="*/ 465652 h 1075388"/>
              <a:gd name="connsiteX47" fmla="*/ 367774 w 1075129"/>
              <a:gd name="connsiteY47" fmla="*/ 292622 h 1075388"/>
              <a:gd name="connsiteX48" fmla="*/ 539550 w 1075129"/>
              <a:gd name="connsiteY48" fmla="*/ 120846 h 1075388"/>
              <a:gd name="connsiteX49" fmla="*/ 537185 w 1075129"/>
              <a:gd name="connsiteY49" fmla="*/ 0 h 1075388"/>
              <a:gd name="connsiteX50" fmla="*/ 1023955 w 1075129"/>
              <a:gd name="connsiteY50" fmla="*/ 306897 h 1075388"/>
              <a:gd name="connsiteX51" fmla="*/ 1046422 w 1075129"/>
              <a:gd name="connsiteY51" fmla="*/ 296917 h 1075388"/>
              <a:gd name="connsiteX52" fmla="*/ 1061399 w 1075129"/>
              <a:gd name="connsiteY52" fmla="*/ 309392 h 1075388"/>
              <a:gd name="connsiteX53" fmla="*/ 1052663 w 1075129"/>
              <a:gd name="connsiteY53" fmla="*/ 384246 h 1075388"/>
              <a:gd name="connsiteX54" fmla="*/ 1035189 w 1075129"/>
              <a:gd name="connsiteY54" fmla="*/ 391731 h 1075388"/>
              <a:gd name="connsiteX55" fmla="*/ 974030 w 1075129"/>
              <a:gd name="connsiteY55" fmla="*/ 346819 h 1075388"/>
              <a:gd name="connsiteX56" fmla="*/ 975278 w 1075129"/>
              <a:gd name="connsiteY56" fmla="*/ 328106 h 1075388"/>
              <a:gd name="connsiteX57" fmla="*/ 997745 w 1075129"/>
              <a:gd name="connsiteY57" fmla="*/ 318125 h 1075388"/>
              <a:gd name="connsiteX58" fmla="*/ 537185 w 1075129"/>
              <a:gd name="connsiteY58" fmla="*/ 28694 h 1075388"/>
              <a:gd name="connsiteX59" fmla="*/ 171483 w 1075129"/>
              <a:gd name="connsiteY59" fmla="*/ 184637 h 1075388"/>
              <a:gd name="connsiteX60" fmla="*/ 27948 w 1075129"/>
              <a:gd name="connsiteY60" fmla="*/ 557655 h 1075388"/>
              <a:gd name="connsiteX61" fmla="*/ 517215 w 1075129"/>
              <a:gd name="connsiteY61" fmla="*/ 1046695 h 1075388"/>
              <a:gd name="connsiteX62" fmla="*/ 890406 w 1075129"/>
              <a:gd name="connsiteY62" fmla="*/ 904474 h 1075388"/>
              <a:gd name="connsiteX63" fmla="*/ 1047670 w 1075129"/>
              <a:gd name="connsiteY63" fmla="*/ 537694 h 1075388"/>
              <a:gd name="connsiteX64" fmla="*/ 1061399 w 1075129"/>
              <a:gd name="connsiteY64" fmla="*/ 522724 h 1075388"/>
              <a:gd name="connsiteX65" fmla="*/ 1075129 w 1075129"/>
              <a:gd name="connsiteY65" fmla="*/ 537694 h 1075388"/>
              <a:gd name="connsiteX66" fmla="*/ 910376 w 1075129"/>
              <a:gd name="connsiteY66" fmla="*/ 924435 h 1075388"/>
              <a:gd name="connsiteX67" fmla="*/ 538433 w 1075129"/>
              <a:gd name="connsiteY67" fmla="*/ 1075388 h 1075388"/>
              <a:gd name="connsiteX68" fmla="*/ 517215 w 1075129"/>
              <a:gd name="connsiteY68" fmla="*/ 1075388 h 1075388"/>
              <a:gd name="connsiteX69" fmla="*/ 489 w 1075129"/>
              <a:gd name="connsiteY69" fmla="*/ 558903 h 1075388"/>
              <a:gd name="connsiteX70" fmla="*/ 150264 w 1075129"/>
              <a:gd name="connsiteY70" fmla="*/ 164677 h 1075388"/>
              <a:gd name="connsiteX71" fmla="*/ 537185 w 1075129"/>
              <a:gd name="connsiteY71" fmla="*/ 0 h 107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1075129" h="1075388">
                <a:moveTo>
                  <a:pt x="584095" y="681138"/>
                </a:moveTo>
                <a:cubicBezTo>
                  <a:pt x="590635" y="681138"/>
                  <a:pt x="597174" y="686631"/>
                  <a:pt x="597174" y="694870"/>
                </a:cubicBezTo>
                <a:cubicBezTo>
                  <a:pt x="597174" y="700363"/>
                  <a:pt x="590635" y="707229"/>
                  <a:pt x="584095" y="707229"/>
                </a:cubicBezTo>
                <a:cubicBezTo>
                  <a:pt x="577556" y="707229"/>
                  <a:pt x="571016" y="700363"/>
                  <a:pt x="571016" y="694870"/>
                </a:cubicBezTo>
                <a:cubicBezTo>
                  <a:pt x="571016" y="686631"/>
                  <a:pt x="577556" y="681138"/>
                  <a:pt x="584095" y="681138"/>
                </a:cubicBezTo>
                <a:close/>
                <a:moveTo>
                  <a:pt x="584095" y="637193"/>
                </a:moveTo>
                <a:cubicBezTo>
                  <a:pt x="590635" y="637193"/>
                  <a:pt x="597174" y="644059"/>
                  <a:pt x="597174" y="650925"/>
                </a:cubicBezTo>
                <a:cubicBezTo>
                  <a:pt x="597174" y="657791"/>
                  <a:pt x="590635" y="663284"/>
                  <a:pt x="584095" y="663284"/>
                </a:cubicBezTo>
                <a:cubicBezTo>
                  <a:pt x="577556" y="663284"/>
                  <a:pt x="571016" y="657791"/>
                  <a:pt x="571016" y="650925"/>
                </a:cubicBezTo>
                <a:cubicBezTo>
                  <a:pt x="571016" y="644059"/>
                  <a:pt x="577556" y="637193"/>
                  <a:pt x="584095" y="637193"/>
                </a:cubicBezTo>
                <a:close/>
                <a:moveTo>
                  <a:pt x="475154" y="545061"/>
                </a:moveTo>
                <a:lnTo>
                  <a:pt x="535932" y="612475"/>
                </a:lnTo>
                <a:lnTo>
                  <a:pt x="595470" y="545061"/>
                </a:lnTo>
                <a:close/>
                <a:moveTo>
                  <a:pt x="405694" y="545061"/>
                </a:moveTo>
                <a:cubicBezTo>
                  <a:pt x="332513" y="545061"/>
                  <a:pt x="274216" y="603736"/>
                  <a:pt x="274216" y="676145"/>
                </a:cubicBezTo>
                <a:lnTo>
                  <a:pt x="274216" y="832197"/>
                </a:lnTo>
                <a:cubicBezTo>
                  <a:pt x="274216" y="854668"/>
                  <a:pt x="292821" y="870898"/>
                  <a:pt x="313908" y="870898"/>
                </a:cubicBezTo>
                <a:lnTo>
                  <a:pt x="756717" y="870898"/>
                </a:lnTo>
                <a:cubicBezTo>
                  <a:pt x="777803" y="870898"/>
                  <a:pt x="796408" y="854668"/>
                  <a:pt x="796408" y="832197"/>
                </a:cubicBezTo>
                <a:lnTo>
                  <a:pt x="796408" y="676145"/>
                </a:lnTo>
                <a:cubicBezTo>
                  <a:pt x="796408" y="603736"/>
                  <a:pt x="736871" y="545061"/>
                  <a:pt x="664930" y="545061"/>
                </a:cubicBezTo>
                <a:lnTo>
                  <a:pt x="633921" y="545061"/>
                </a:lnTo>
                <a:lnTo>
                  <a:pt x="555778" y="631202"/>
                </a:lnTo>
                <a:cubicBezTo>
                  <a:pt x="553297" y="632450"/>
                  <a:pt x="552057" y="634947"/>
                  <a:pt x="549576" y="634947"/>
                </a:cubicBezTo>
                <a:lnTo>
                  <a:pt x="549576" y="709852"/>
                </a:lnTo>
                <a:cubicBezTo>
                  <a:pt x="549576" y="717342"/>
                  <a:pt x="543374" y="723585"/>
                  <a:pt x="534692" y="723585"/>
                </a:cubicBezTo>
                <a:cubicBezTo>
                  <a:pt x="527250" y="723585"/>
                  <a:pt x="521048" y="717342"/>
                  <a:pt x="521048" y="709852"/>
                </a:cubicBezTo>
                <a:lnTo>
                  <a:pt x="521048" y="634947"/>
                </a:lnTo>
                <a:cubicBezTo>
                  <a:pt x="518567" y="634947"/>
                  <a:pt x="516086" y="632450"/>
                  <a:pt x="514846" y="631202"/>
                </a:cubicBezTo>
                <a:lnTo>
                  <a:pt x="436703" y="545061"/>
                </a:lnTo>
                <a:close/>
                <a:moveTo>
                  <a:pt x="405694" y="516347"/>
                </a:moveTo>
                <a:lnTo>
                  <a:pt x="664930" y="516347"/>
                </a:lnTo>
                <a:cubicBezTo>
                  <a:pt x="752995" y="516347"/>
                  <a:pt x="822456" y="588755"/>
                  <a:pt x="822456" y="676145"/>
                </a:cubicBezTo>
                <a:lnTo>
                  <a:pt x="822456" y="832197"/>
                </a:lnTo>
                <a:cubicBezTo>
                  <a:pt x="822456" y="869650"/>
                  <a:pt x="793927" y="899612"/>
                  <a:pt x="756717" y="899612"/>
                </a:cubicBezTo>
                <a:lnTo>
                  <a:pt x="313908" y="899612"/>
                </a:lnTo>
                <a:cubicBezTo>
                  <a:pt x="276697" y="899612"/>
                  <a:pt x="246928" y="869650"/>
                  <a:pt x="246928" y="832197"/>
                </a:cubicBezTo>
                <a:lnTo>
                  <a:pt x="246928" y="676145"/>
                </a:lnTo>
                <a:cubicBezTo>
                  <a:pt x="246928" y="588755"/>
                  <a:pt x="317629" y="516347"/>
                  <a:pt x="405694" y="516347"/>
                </a:cubicBezTo>
                <a:close/>
                <a:moveTo>
                  <a:pt x="539550" y="148430"/>
                </a:moveTo>
                <a:cubicBezTo>
                  <a:pt x="460558" y="148430"/>
                  <a:pt x="395358" y="213630"/>
                  <a:pt x="395358" y="292622"/>
                </a:cubicBezTo>
                <a:cubicBezTo>
                  <a:pt x="395358" y="372868"/>
                  <a:pt x="460558" y="436814"/>
                  <a:pt x="539550" y="436814"/>
                </a:cubicBezTo>
                <a:cubicBezTo>
                  <a:pt x="619796" y="436814"/>
                  <a:pt x="684996" y="372868"/>
                  <a:pt x="684996" y="292622"/>
                </a:cubicBezTo>
                <a:cubicBezTo>
                  <a:pt x="684996" y="213630"/>
                  <a:pt x="619796" y="148430"/>
                  <a:pt x="539550" y="148430"/>
                </a:cubicBezTo>
                <a:close/>
                <a:moveTo>
                  <a:pt x="539550" y="120846"/>
                </a:moveTo>
                <a:cubicBezTo>
                  <a:pt x="634842" y="120846"/>
                  <a:pt x="712580" y="197330"/>
                  <a:pt x="712580" y="292622"/>
                </a:cubicBezTo>
                <a:cubicBezTo>
                  <a:pt x="712580" y="387914"/>
                  <a:pt x="634842" y="465652"/>
                  <a:pt x="539550" y="465652"/>
                </a:cubicBezTo>
                <a:cubicBezTo>
                  <a:pt x="444258" y="465652"/>
                  <a:pt x="367774" y="387914"/>
                  <a:pt x="367774" y="292622"/>
                </a:cubicBezTo>
                <a:cubicBezTo>
                  <a:pt x="367774" y="197330"/>
                  <a:pt x="444258" y="120846"/>
                  <a:pt x="539550" y="120846"/>
                </a:cubicBezTo>
                <a:close/>
                <a:moveTo>
                  <a:pt x="537185" y="0"/>
                </a:moveTo>
                <a:cubicBezTo>
                  <a:pt x="745622" y="0"/>
                  <a:pt x="934090" y="121012"/>
                  <a:pt x="1023955" y="306897"/>
                </a:cubicBezTo>
                <a:lnTo>
                  <a:pt x="1046422" y="296917"/>
                </a:lnTo>
                <a:cubicBezTo>
                  <a:pt x="1053911" y="293174"/>
                  <a:pt x="1062648" y="299412"/>
                  <a:pt x="1061399" y="309392"/>
                </a:cubicBezTo>
                <a:lnTo>
                  <a:pt x="1052663" y="384246"/>
                </a:lnTo>
                <a:cubicBezTo>
                  <a:pt x="1051414" y="392978"/>
                  <a:pt x="1041429" y="396721"/>
                  <a:pt x="1035189" y="391731"/>
                </a:cubicBezTo>
                <a:lnTo>
                  <a:pt x="974030" y="346819"/>
                </a:lnTo>
                <a:cubicBezTo>
                  <a:pt x="966541" y="341829"/>
                  <a:pt x="967790" y="330601"/>
                  <a:pt x="975278" y="328106"/>
                </a:cubicBezTo>
                <a:lnTo>
                  <a:pt x="997745" y="318125"/>
                </a:lnTo>
                <a:cubicBezTo>
                  <a:pt x="912872" y="142221"/>
                  <a:pt x="734389" y="28694"/>
                  <a:pt x="537185" y="28694"/>
                </a:cubicBezTo>
                <a:cubicBezTo>
                  <a:pt x="397394" y="28694"/>
                  <a:pt x="267589" y="83586"/>
                  <a:pt x="171483" y="184637"/>
                </a:cubicBezTo>
                <a:cubicBezTo>
                  <a:pt x="74128" y="285689"/>
                  <a:pt x="22955" y="416682"/>
                  <a:pt x="27948" y="557655"/>
                </a:cubicBezTo>
                <a:cubicBezTo>
                  <a:pt x="39181" y="822136"/>
                  <a:pt x="253859" y="1036714"/>
                  <a:pt x="517215" y="1046695"/>
                </a:cubicBezTo>
                <a:cubicBezTo>
                  <a:pt x="658253" y="1051685"/>
                  <a:pt x="790555" y="1001783"/>
                  <a:pt x="890406" y="904474"/>
                </a:cubicBezTo>
                <a:cubicBezTo>
                  <a:pt x="991504" y="808413"/>
                  <a:pt x="1047670" y="677420"/>
                  <a:pt x="1047670" y="537694"/>
                </a:cubicBezTo>
                <a:cubicBezTo>
                  <a:pt x="1047670" y="530209"/>
                  <a:pt x="1053911" y="522724"/>
                  <a:pt x="1061399" y="522724"/>
                </a:cubicBezTo>
                <a:cubicBezTo>
                  <a:pt x="1068888" y="522724"/>
                  <a:pt x="1075129" y="530209"/>
                  <a:pt x="1075129" y="537694"/>
                </a:cubicBezTo>
                <a:cubicBezTo>
                  <a:pt x="1075129" y="684905"/>
                  <a:pt x="1016467" y="822136"/>
                  <a:pt x="910376" y="924435"/>
                </a:cubicBezTo>
                <a:cubicBezTo>
                  <a:pt x="809277" y="1021744"/>
                  <a:pt x="678223" y="1075388"/>
                  <a:pt x="538433" y="1075388"/>
                </a:cubicBezTo>
                <a:cubicBezTo>
                  <a:pt x="530944" y="1075388"/>
                  <a:pt x="523455" y="1075388"/>
                  <a:pt x="517215" y="1075388"/>
                </a:cubicBezTo>
                <a:cubicBezTo>
                  <a:pt x="237633" y="1064160"/>
                  <a:pt x="11722" y="837106"/>
                  <a:pt x="489" y="558903"/>
                </a:cubicBezTo>
                <a:cubicBezTo>
                  <a:pt x="-5752" y="410444"/>
                  <a:pt x="47918" y="271966"/>
                  <a:pt x="150264" y="164677"/>
                </a:cubicBezTo>
                <a:cubicBezTo>
                  <a:pt x="252611" y="58635"/>
                  <a:pt x="389905" y="0"/>
                  <a:pt x="5371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>
            <a:endParaRPr lang="en-US" sz="1350" dirty="0">
              <a:latin typeface="Poppins" pitchFamily="2" charset="77"/>
            </a:endParaRPr>
          </a:p>
        </p:txBody>
      </p:sp>
      <p:sp>
        <p:nvSpPr>
          <p:cNvPr id="24" name="Freeform 70">
            <a:extLst>
              <a:ext uri="{FF2B5EF4-FFF2-40B4-BE49-F238E27FC236}">
                <a16:creationId xmlns:a16="http://schemas.microsoft.com/office/drawing/2014/main" id="{A7BC4641-7995-DCE5-BC95-387A67B28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8054" y="2505527"/>
            <a:ext cx="813870" cy="813870"/>
          </a:xfrm>
          <a:custGeom>
            <a:avLst/>
            <a:gdLst>
              <a:gd name="T0" fmla="*/ 0 w 1742"/>
              <a:gd name="T1" fmla="*/ 871 h 1742"/>
              <a:gd name="T2" fmla="*/ 0 w 1742"/>
              <a:gd name="T3" fmla="*/ 871 h 1742"/>
              <a:gd name="T4" fmla="*/ 870 w 1742"/>
              <a:gd name="T5" fmla="*/ 1741 h 1742"/>
              <a:gd name="T6" fmla="*/ 870 w 1742"/>
              <a:gd name="T7" fmla="*/ 1741 h 1742"/>
              <a:gd name="T8" fmla="*/ 1741 w 1742"/>
              <a:gd name="T9" fmla="*/ 871 h 1742"/>
              <a:gd name="T10" fmla="*/ 1741 w 1742"/>
              <a:gd name="T11" fmla="*/ 871 h 1742"/>
              <a:gd name="T12" fmla="*/ 870 w 1742"/>
              <a:gd name="T13" fmla="*/ 0 h 1742"/>
              <a:gd name="T14" fmla="*/ 870 w 1742"/>
              <a:gd name="T15" fmla="*/ 0 h 1742"/>
              <a:gd name="T16" fmla="*/ 0 w 1742"/>
              <a:gd name="T17" fmla="*/ 871 h 17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42" h="1742">
                <a:moveTo>
                  <a:pt x="0" y="871"/>
                </a:moveTo>
                <a:lnTo>
                  <a:pt x="0" y="871"/>
                </a:lnTo>
                <a:cubicBezTo>
                  <a:pt x="0" y="1351"/>
                  <a:pt x="389" y="1741"/>
                  <a:pt x="870" y="1741"/>
                </a:cubicBezTo>
                <a:lnTo>
                  <a:pt x="870" y="1741"/>
                </a:lnTo>
                <a:cubicBezTo>
                  <a:pt x="1351" y="1741"/>
                  <a:pt x="1741" y="1351"/>
                  <a:pt x="1741" y="871"/>
                </a:cubicBezTo>
                <a:lnTo>
                  <a:pt x="1741" y="871"/>
                </a:lnTo>
                <a:cubicBezTo>
                  <a:pt x="1741" y="389"/>
                  <a:pt x="1351" y="0"/>
                  <a:pt x="870" y="0"/>
                </a:cubicBezTo>
                <a:lnTo>
                  <a:pt x="870" y="0"/>
                </a:lnTo>
                <a:cubicBezTo>
                  <a:pt x="389" y="0"/>
                  <a:pt x="0" y="389"/>
                  <a:pt x="0" y="871"/>
                </a:cubicBezTo>
              </a:path>
            </a:pathLst>
          </a:custGeom>
          <a:solidFill>
            <a:srgbClr val="D76766"/>
          </a:solidFill>
          <a:ln cap="flat">
            <a:noFill/>
            <a:prstDash val="solid"/>
          </a:ln>
        </p:spPr>
        <p:txBody>
          <a:bodyPr vert="horz" wrap="square" lIns="33759" tIns="16879" rIns="33759" bIns="16879" anchor="ctr" anchorCtr="1" compatLnSpc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>
            <a:pPr hangingPunct="0"/>
            <a:endParaRPr lang="en-US" sz="675" dirty="0">
              <a:latin typeface="Poppins" panose="00000500000000000000" pitchFamily="2" charset="0"/>
              <a:ea typeface="Microsoft YaHei" pitchFamily="2"/>
            </a:endParaRPr>
          </a:p>
        </p:txBody>
      </p:sp>
      <p:sp>
        <p:nvSpPr>
          <p:cNvPr id="10" name="Freeform 25">
            <a:extLst>
              <a:ext uri="{FF2B5EF4-FFF2-40B4-BE49-F238E27FC236}">
                <a16:creationId xmlns:a16="http://schemas.microsoft.com/office/drawing/2014/main" id="{AE82F76F-FE25-714A-B834-5D5B47606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9233" y="2723135"/>
            <a:ext cx="403379" cy="378654"/>
          </a:xfrm>
          <a:custGeom>
            <a:avLst/>
            <a:gdLst>
              <a:gd name="connsiteX0" fmla="*/ 755635 w 1075396"/>
              <a:gd name="connsiteY0" fmla="*/ 741403 h 1009481"/>
              <a:gd name="connsiteX1" fmla="*/ 660203 w 1075396"/>
              <a:gd name="connsiteY1" fmla="*/ 836967 h 1009481"/>
              <a:gd name="connsiteX2" fmla="*/ 660203 w 1075396"/>
              <a:gd name="connsiteY2" fmla="*/ 954872 h 1009481"/>
              <a:gd name="connsiteX3" fmla="*/ 686230 w 1075396"/>
              <a:gd name="connsiteY3" fmla="*/ 980936 h 1009481"/>
              <a:gd name="connsiteX4" fmla="*/ 720932 w 1075396"/>
              <a:gd name="connsiteY4" fmla="*/ 980936 h 1009481"/>
              <a:gd name="connsiteX5" fmla="*/ 720932 w 1075396"/>
              <a:gd name="connsiteY5" fmla="*/ 876683 h 1009481"/>
              <a:gd name="connsiteX6" fmla="*/ 734566 w 1075396"/>
              <a:gd name="connsiteY6" fmla="*/ 863031 h 1009481"/>
              <a:gd name="connsiteX7" fmla="*/ 748199 w 1075396"/>
              <a:gd name="connsiteY7" fmla="*/ 876683 h 1009481"/>
              <a:gd name="connsiteX8" fmla="*/ 748199 w 1075396"/>
              <a:gd name="connsiteY8" fmla="*/ 980936 h 1009481"/>
              <a:gd name="connsiteX9" fmla="*/ 958894 w 1075396"/>
              <a:gd name="connsiteY9" fmla="*/ 980936 h 1009481"/>
              <a:gd name="connsiteX10" fmla="*/ 958894 w 1075396"/>
              <a:gd name="connsiteY10" fmla="*/ 876683 h 1009481"/>
              <a:gd name="connsiteX11" fmla="*/ 972527 w 1075396"/>
              <a:gd name="connsiteY11" fmla="*/ 863031 h 1009481"/>
              <a:gd name="connsiteX12" fmla="*/ 986160 w 1075396"/>
              <a:gd name="connsiteY12" fmla="*/ 876683 h 1009481"/>
              <a:gd name="connsiteX13" fmla="*/ 986160 w 1075396"/>
              <a:gd name="connsiteY13" fmla="*/ 980936 h 1009481"/>
              <a:gd name="connsiteX14" fmla="*/ 1020863 w 1075396"/>
              <a:gd name="connsiteY14" fmla="*/ 980936 h 1009481"/>
              <a:gd name="connsiteX15" fmla="*/ 1048129 w 1075396"/>
              <a:gd name="connsiteY15" fmla="*/ 954872 h 1009481"/>
              <a:gd name="connsiteX16" fmla="*/ 1048129 w 1075396"/>
              <a:gd name="connsiteY16" fmla="*/ 836967 h 1009481"/>
              <a:gd name="connsiteX17" fmla="*/ 952697 w 1075396"/>
              <a:gd name="connsiteY17" fmla="*/ 741403 h 1009481"/>
              <a:gd name="connsiteX18" fmla="*/ 122698 w 1075396"/>
              <a:gd name="connsiteY18" fmla="*/ 741403 h 1009481"/>
              <a:gd name="connsiteX19" fmla="*/ 27266 w 1075396"/>
              <a:gd name="connsiteY19" fmla="*/ 836967 h 1009481"/>
              <a:gd name="connsiteX20" fmla="*/ 27266 w 1075396"/>
              <a:gd name="connsiteY20" fmla="*/ 954872 h 1009481"/>
              <a:gd name="connsiteX21" fmla="*/ 54532 w 1075396"/>
              <a:gd name="connsiteY21" fmla="*/ 980936 h 1009481"/>
              <a:gd name="connsiteX22" fmla="*/ 89235 w 1075396"/>
              <a:gd name="connsiteY22" fmla="*/ 980936 h 1009481"/>
              <a:gd name="connsiteX23" fmla="*/ 89235 w 1075396"/>
              <a:gd name="connsiteY23" fmla="*/ 876683 h 1009481"/>
              <a:gd name="connsiteX24" fmla="*/ 102868 w 1075396"/>
              <a:gd name="connsiteY24" fmla="*/ 863031 h 1009481"/>
              <a:gd name="connsiteX25" fmla="*/ 116501 w 1075396"/>
              <a:gd name="connsiteY25" fmla="*/ 876683 h 1009481"/>
              <a:gd name="connsiteX26" fmla="*/ 116501 w 1075396"/>
              <a:gd name="connsiteY26" fmla="*/ 980936 h 1009481"/>
              <a:gd name="connsiteX27" fmla="*/ 327195 w 1075396"/>
              <a:gd name="connsiteY27" fmla="*/ 980936 h 1009481"/>
              <a:gd name="connsiteX28" fmla="*/ 327195 w 1075396"/>
              <a:gd name="connsiteY28" fmla="*/ 876683 h 1009481"/>
              <a:gd name="connsiteX29" fmla="*/ 340828 w 1075396"/>
              <a:gd name="connsiteY29" fmla="*/ 863031 h 1009481"/>
              <a:gd name="connsiteX30" fmla="*/ 354462 w 1075396"/>
              <a:gd name="connsiteY30" fmla="*/ 876683 h 1009481"/>
              <a:gd name="connsiteX31" fmla="*/ 354462 w 1075396"/>
              <a:gd name="connsiteY31" fmla="*/ 980936 h 1009481"/>
              <a:gd name="connsiteX32" fmla="*/ 389164 w 1075396"/>
              <a:gd name="connsiteY32" fmla="*/ 980936 h 1009481"/>
              <a:gd name="connsiteX33" fmla="*/ 415191 w 1075396"/>
              <a:gd name="connsiteY33" fmla="*/ 954872 h 1009481"/>
              <a:gd name="connsiteX34" fmla="*/ 415191 w 1075396"/>
              <a:gd name="connsiteY34" fmla="*/ 836967 h 1009481"/>
              <a:gd name="connsiteX35" fmla="*/ 319759 w 1075396"/>
              <a:gd name="connsiteY35" fmla="*/ 741403 h 1009481"/>
              <a:gd name="connsiteX36" fmla="*/ 755635 w 1075396"/>
              <a:gd name="connsiteY36" fmla="*/ 714098 h 1009481"/>
              <a:gd name="connsiteX37" fmla="*/ 952697 w 1075396"/>
              <a:gd name="connsiteY37" fmla="*/ 714098 h 1009481"/>
              <a:gd name="connsiteX38" fmla="*/ 1075396 w 1075396"/>
              <a:gd name="connsiteY38" fmla="*/ 836967 h 1009481"/>
              <a:gd name="connsiteX39" fmla="*/ 1075396 w 1075396"/>
              <a:gd name="connsiteY39" fmla="*/ 954872 h 1009481"/>
              <a:gd name="connsiteX40" fmla="*/ 1020863 w 1075396"/>
              <a:gd name="connsiteY40" fmla="*/ 1009481 h 1009481"/>
              <a:gd name="connsiteX41" fmla="*/ 686230 w 1075396"/>
              <a:gd name="connsiteY41" fmla="*/ 1009481 h 1009481"/>
              <a:gd name="connsiteX42" fmla="*/ 631697 w 1075396"/>
              <a:gd name="connsiteY42" fmla="*/ 954872 h 1009481"/>
              <a:gd name="connsiteX43" fmla="*/ 631697 w 1075396"/>
              <a:gd name="connsiteY43" fmla="*/ 836967 h 1009481"/>
              <a:gd name="connsiteX44" fmla="*/ 755635 w 1075396"/>
              <a:gd name="connsiteY44" fmla="*/ 714098 h 1009481"/>
              <a:gd name="connsiteX45" fmla="*/ 122698 w 1075396"/>
              <a:gd name="connsiteY45" fmla="*/ 714098 h 1009481"/>
              <a:gd name="connsiteX46" fmla="*/ 319759 w 1075396"/>
              <a:gd name="connsiteY46" fmla="*/ 714098 h 1009481"/>
              <a:gd name="connsiteX47" fmla="*/ 443697 w 1075396"/>
              <a:gd name="connsiteY47" fmla="*/ 836967 h 1009481"/>
              <a:gd name="connsiteX48" fmla="*/ 443697 w 1075396"/>
              <a:gd name="connsiteY48" fmla="*/ 954872 h 1009481"/>
              <a:gd name="connsiteX49" fmla="*/ 389164 w 1075396"/>
              <a:gd name="connsiteY49" fmla="*/ 1009481 h 1009481"/>
              <a:gd name="connsiteX50" fmla="*/ 54532 w 1075396"/>
              <a:gd name="connsiteY50" fmla="*/ 1009481 h 1009481"/>
              <a:gd name="connsiteX51" fmla="*/ 0 w 1075396"/>
              <a:gd name="connsiteY51" fmla="*/ 954872 h 1009481"/>
              <a:gd name="connsiteX52" fmla="*/ 0 w 1075396"/>
              <a:gd name="connsiteY52" fmla="*/ 836967 h 1009481"/>
              <a:gd name="connsiteX53" fmla="*/ 122698 w 1075396"/>
              <a:gd name="connsiteY53" fmla="*/ 714098 h 1009481"/>
              <a:gd name="connsiteX54" fmla="*/ 853541 w 1075396"/>
              <a:gd name="connsiteY54" fmla="*/ 444888 h 1009481"/>
              <a:gd name="connsiteX55" fmla="*/ 747128 w 1075396"/>
              <a:gd name="connsiteY55" fmla="*/ 552053 h 1009481"/>
              <a:gd name="connsiteX56" fmla="*/ 853541 w 1075396"/>
              <a:gd name="connsiteY56" fmla="*/ 656726 h 1009481"/>
              <a:gd name="connsiteX57" fmla="*/ 959954 w 1075396"/>
              <a:gd name="connsiteY57" fmla="*/ 552053 h 1009481"/>
              <a:gd name="connsiteX58" fmla="*/ 853541 w 1075396"/>
              <a:gd name="connsiteY58" fmla="*/ 444888 h 1009481"/>
              <a:gd name="connsiteX59" fmla="*/ 227333 w 1075396"/>
              <a:gd name="connsiteY59" fmla="*/ 444888 h 1009481"/>
              <a:gd name="connsiteX60" fmla="*/ 120920 w 1075396"/>
              <a:gd name="connsiteY60" fmla="*/ 552053 h 1009481"/>
              <a:gd name="connsiteX61" fmla="*/ 227333 w 1075396"/>
              <a:gd name="connsiteY61" fmla="*/ 656726 h 1009481"/>
              <a:gd name="connsiteX62" fmla="*/ 333746 w 1075396"/>
              <a:gd name="connsiteY62" fmla="*/ 552053 h 1009481"/>
              <a:gd name="connsiteX63" fmla="*/ 227333 w 1075396"/>
              <a:gd name="connsiteY63" fmla="*/ 444888 h 1009481"/>
              <a:gd name="connsiteX64" fmla="*/ 853541 w 1075396"/>
              <a:gd name="connsiteY64" fmla="*/ 417474 h 1009481"/>
              <a:gd name="connsiteX65" fmla="*/ 987496 w 1075396"/>
              <a:gd name="connsiteY65" fmla="*/ 552053 h 1009481"/>
              <a:gd name="connsiteX66" fmla="*/ 853541 w 1075396"/>
              <a:gd name="connsiteY66" fmla="*/ 685386 h 1009481"/>
              <a:gd name="connsiteX67" fmla="*/ 719586 w 1075396"/>
              <a:gd name="connsiteY67" fmla="*/ 552053 h 1009481"/>
              <a:gd name="connsiteX68" fmla="*/ 853541 w 1075396"/>
              <a:gd name="connsiteY68" fmla="*/ 417474 h 1009481"/>
              <a:gd name="connsiteX69" fmla="*/ 227333 w 1075396"/>
              <a:gd name="connsiteY69" fmla="*/ 417474 h 1009481"/>
              <a:gd name="connsiteX70" fmla="*/ 361288 w 1075396"/>
              <a:gd name="connsiteY70" fmla="*/ 552053 h 1009481"/>
              <a:gd name="connsiteX71" fmla="*/ 227333 w 1075396"/>
              <a:gd name="connsiteY71" fmla="*/ 685386 h 1009481"/>
              <a:gd name="connsiteX72" fmla="*/ 93378 w 1075396"/>
              <a:gd name="connsiteY72" fmla="*/ 552053 h 1009481"/>
              <a:gd name="connsiteX73" fmla="*/ 227333 w 1075396"/>
              <a:gd name="connsiteY73" fmla="*/ 417474 h 1009481"/>
              <a:gd name="connsiteX74" fmla="*/ 419575 w 1075396"/>
              <a:gd name="connsiteY74" fmla="*/ 137327 h 1009481"/>
              <a:gd name="connsiteX75" fmla="*/ 449144 w 1075396"/>
              <a:gd name="connsiteY75" fmla="*/ 166897 h 1009481"/>
              <a:gd name="connsiteX76" fmla="*/ 419575 w 1075396"/>
              <a:gd name="connsiteY76" fmla="*/ 196467 h 1009481"/>
              <a:gd name="connsiteX77" fmla="*/ 390005 w 1075396"/>
              <a:gd name="connsiteY77" fmla="*/ 166897 h 1009481"/>
              <a:gd name="connsiteX78" fmla="*/ 419575 w 1075396"/>
              <a:gd name="connsiteY78" fmla="*/ 137327 h 1009481"/>
              <a:gd name="connsiteX79" fmla="*/ 331685 w 1075396"/>
              <a:gd name="connsiteY79" fmla="*/ 137327 h 1009481"/>
              <a:gd name="connsiteX80" fmla="*/ 361255 w 1075396"/>
              <a:gd name="connsiteY80" fmla="*/ 166897 h 1009481"/>
              <a:gd name="connsiteX81" fmla="*/ 331685 w 1075396"/>
              <a:gd name="connsiteY81" fmla="*/ 196467 h 1009481"/>
              <a:gd name="connsiteX82" fmla="*/ 302116 w 1075396"/>
              <a:gd name="connsiteY82" fmla="*/ 166897 h 1009481"/>
              <a:gd name="connsiteX83" fmla="*/ 331685 w 1075396"/>
              <a:gd name="connsiteY83" fmla="*/ 137327 h 1009481"/>
              <a:gd name="connsiteX84" fmla="*/ 614692 w 1075396"/>
              <a:gd name="connsiteY84" fmla="*/ 135144 h 1009481"/>
              <a:gd name="connsiteX85" fmla="*/ 614692 w 1075396"/>
              <a:gd name="connsiteY85" fmla="*/ 254170 h 1009481"/>
              <a:gd name="connsiteX86" fmla="*/ 543750 w 1075396"/>
              <a:gd name="connsiteY86" fmla="*/ 326082 h 1009481"/>
              <a:gd name="connsiteX87" fmla="*/ 378216 w 1075396"/>
              <a:gd name="connsiteY87" fmla="*/ 326082 h 1009481"/>
              <a:gd name="connsiteX88" fmla="*/ 378216 w 1075396"/>
              <a:gd name="connsiteY88" fmla="*/ 360798 h 1009481"/>
              <a:gd name="connsiteX89" fmla="*/ 421778 w 1075396"/>
              <a:gd name="connsiteY89" fmla="*/ 404193 h 1009481"/>
              <a:gd name="connsiteX90" fmla="*/ 734175 w 1075396"/>
              <a:gd name="connsiteY90" fmla="*/ 404193 h 1009481"/>
              <a:gd name="connsiteX91" fmla="*/ 736664 w 1075396"/>
              <a:gd name="connsiteY91" fmla="*/ 401713 h 1009481"/>
              <a:gd name="connsiteX92" fmla="*/ 736664 w 1075396"/>
              <a:gd name="connsiteY92" fmla="*/ 397993 h 1009481"/>
              <a:gd name="connsiteX93" fmla="*/ 716750 w 1075396"/>
              <a:gd name="connsiteY93" fmla="*/ 375676 h 1009481"/>
              <a:gd name="connsiteX94" fmla="*/ 706793 w 1075396"/>
              <a:gd name="connsiteY94" fmla="*/ 349639 h 1009481"/>
              <a:gd name="connsiteX95" fmla="*/ 706793 w 1075396"/>
              <a:gd name="connsiteY95" fmla="*/ 178539 h 1009481"/>
              <a:gd name="connsiteX96" fmla="*/ 661988 w 1075396"/>
              <a:gd name="connsiteY96" fmla="*/ 135144 h 1009481"/>
              <a:gd name="connsiteX97" fmla="*/ 512955 w 1075396"/>
              <a:gd name="connsiteY97" fmla="*/ 131835 h 1009481"/>
              <a:gd name="connsiteX98" fmla="*/ 542522 w 1075396"/>
              <a:gd name="connsiteY98" fmla="*/ 161403 h 1009481"/>
              <a:gd name="connsiteX99" fmla="*/ 512955 w 1075396"/>
              <a:gd name="connsiteY99" fmla="*/ 190971 h 1009481"/>
              <a:gd name="connsiteX100" fmla="*/ 483387 w 1075396"/>
              <a:gd name="connsiteY100" fmla="*/ 161403 h 1009481"/>
              <a:gd name="connsiteX101" fmla="*/ 512955 w 1075396"/>
              <a:gd name="connsiteY101" fmla="*/ 131835 h 1009481"/>
              <a:gd name="connsiteX102" fmla="*/ 303540 w 1075396"/>
              <a:gd name="connsiteY102" fmla="*/ 28516 h 1009481"/>
              <a:gd name="connsiteX103" fmla="*/ 258734 w 1075396"/>
              <a:gd name="connsiteY103" fmla="*/ 73151 h 1009481"/>
              <a:gd name="connsiteX104" fmla="*/ 258734 w 1075396"/>
              <a:gd name="connsiteY104" fmla="*/ 244252 h 1009481"/>
              <a:gd name="connsiteX105" fmla="*/ 248777 w 1075396"/>
              <a:gd name="connsiteY105" fmla="*/ 270288 h 1009481"/>
              <a:gd name="connsiteX106" fmla="*/ 228863 w 1075396"/>
              <a:gd name="connsiteY106" fmla="*/ 292606 h 1009481"/>
              <a:gd name="connsiteX107" fmla="*/ 228863 w 1075396"/>
              <a:gd name="connsiteY107" fmla="*/ 296325 h 1009481"/>
              <a:gd name="connsiteX108" fmla="*/ 231352 w 1075396"/>
              <a:gd name="connsiteY108" fmla="*/ 297565 h 1009481"/>
              <a:gd name="connsiteX109" fmla="*/ 543750 w 1075396"/>
              <a:gd name="connsiteY109" fmla="*/ 297565 h 1009481"/>
              <a:gd name="connsiteX110" fmla="*/ 587311 w 1075396"/>
              <a:gd name="connsiteY110" fmla="*/ 254170 h 1009481"/>
              <a:gd name="connsiteX111" fmla="*/ 587311 w 1075396"/>
              <a:gd name="connsiteY111" fmla="*/ 73151 h 1009481"/>
              <a:gd name="connsiteX112" fmla="*/ 543750 w 1075396"/>
              <a:gd name="connsiteY112" fmla="*/ 28516 h 1009481"/>
              <a:gd name="connsiteX113" fmla="*/ 303540 w 1075396"/>
              <a:gd name="connsiteY113" fmla="*/ 0 h 1009481"/>
              <a:gd name="connsiteX114" fmla="*/ 543750 w 1075396"/>
              <a:gd name="connsiteY114" fmla="*/ 0 h 1009481"/>
              <a:gd name="connsiteX115" fmla="*/ 614692 w 1075396"/>
              <a:gd name="connsiteY115" fmla="*/ 73151 h 1009481"/>
              <a:gd name="connsiteX116" fmla="*/ 614692 w 1075396"/>
              <a:gd name="connsiteY116" fmla="*/ 106627 h 1009481"/>
              <a:gd name="connsiteX117" fmla="*/ 661988 w 1075396"/>
              <a:gd name="connsiteY117" fmla="*/ 106627 h 1009481"/>
              <a:gd name="connsiteX118" fmla="*/ 734175 w 1075396"/>
              <a:gd name="connsiteY118" fmla="*/ 178539 h 1009481"/>
              <a:gd name="connsiteX119" fmla="*/ 734175 w 1075396"/>
              <a:gd name="connsiteY119" fmla="*/ 349639 h 1009481"/>
              <a:gd name="connsiteX120" fmla="*/ 736664 w 1075396"/>
              <a:gd name="connsiteY120" fmla="*/ 357078 h 1009481"/>
              <a:gd name="connsiteX121" fmla="*/ 757823 w 1075396"/>
              <a:gd name="connsiteY121" fmla="*/ 379396 h 1009481"/>
              <a:gd name="connsiteX122" fmla="*/ 762801 w 1075396"/>
              <a:gd name="connsiteY122" fmla="*/ 412872 h 1009481"/>
              <a:gd name="connsiteX123" fmla="*/ 734175 w 1075396"/>
              <a:gd name="connsiteY123" fmla="*/ 432709 h 1009481"/>
              <a:gd name="connsiteX124" fmla="*/ 421778 w 1075396"/>
              <a:gd name="connsiteY124" fmla="*/ 432709 h 1009481"/>
              <a:gd name="connsiteX125" fmla="*/ 350835 w 1075396"/>
              <a:gd name="connsiteY125" fmla="*/ 360798 h 1009481"/>
              <a:gd name="connsiteX126" fmla="*/ 350835 w 1075396"/>
              <a:gd name="connsiteY126" fmla="*/ 326082 h 1009481"/>
              <a:gd name="connsiteX127" fmla="*/ 231352 w 1075396"/>
              <a:gd name="connsiteY127" fmla="*/ 326082 h 1009481"/>
              <a:gd name="connsiteX128" fmla="*/ 202726 w 1075396"/>
              <a:gd name="connsiteY128" fmla="*/ 307484 h 1009481"/>
              <a:gd name="connsiteX129" fmla="*/ 207705 w 1075396"/>
              <a:gd name="connsiteY129" fmla="*/ 274008 h 1009481"/>
              <a:gd name="connsiteX130" fmla="*/ 228863 w 1075396"/>
              <a:gd name="connsiteY130" fmla="*/ 251691 h 1009481"/>
              <a:gd name="connsiteX131" fmla="*/ 231352 w 1075396"/>
              <a:gd name="connsiteY131" fmla="*/ 244252 h 1009481"/>
              <a:gd name="connsiteX132" fmla="*/ 231352 w 1075396"/>
              <a:gd name="connsiteY132" fmla="*/ 73151 h 1009481"/>
              <a:gd name="connsiteX133" fmla="*/ 303540 w 1075396"/>
              <a:gd name="connsiteY133" fmla="*/ 0 h 1009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1075396" h="1009481">
                <a:moveTo>
                  <a:pt x="755635" y="741403"/>
                </a:moveTo>
                <a:cubicBezTo>
                  <a:pt x="702342" y="741403"/>
                  <a:pt x="660203" y="784841"/>
                  <a:pt x="660203" y="836967"/>
                </a:cubicBezTo>
                <a:lnTo>
                  <a:pt x="660203" y="954872"/>
                </a:lnTo>
                <a:cubicBezTo>
                  <a:pt x="660203" y="969766"/>
                  <a:pt x="671357" y="980936"/>
                  <a:pt x="686230" y="980936"/>
                </a:cubicBezTo>
                <a:lnTo>
                  <a:pt x="720932" y="980936"/>
                </a:lnTo>
                <a:lnTo>
                  <a:pt x="720932" y="876683"/>
                </a:lnTo>
                <a:cubicBezTo>
                  <a:pt x="720932" y="869236"/>
                  <a:pt x="727129" y="863031"/>
                  <a:pt x="734566" y="863031"/>
                </a:cubicBezTo>
                <a:cubicBezTo>
                  <a:pt x="743241" y="863031"/>
                  <a:pt x="748199" y="869236"/>
                  <a:pt x="748199" y="876683"/>
                </a:cubicBezTo>
                <a:lnTo>
                  <a:pt x="748199" y="980936"/>
                </a:lnTo>
                <a:lnTo>
                  <a:pt x="958894" y="980936"/>
                </a:lnTo>
                <a:lnTo>
                  <a:pt x="958894" y="876683"/>
                </a:lnTo>
                <a:cubicBezTo>
                  <a:pt x="958894" y="869236"/>
                  <a:pt x="965091" y="863031"/>
                  <a:pt x="972527" y="863031"/>
                </a:cubicBezTo>
                <a:cubicBezTo>
                  <a:pt x="979963" y="863031"/>
                  <a:pt x="986160" y="869236"/>
                  <a:pt x="986160" y="876683"/>
                </a:cubicBezTo>
                <a:lnTo>
                  <a:pt x="986160" y="980936"/>
                </a:lnTo>
                <a:lnTo>
                  <a:pt x="1020863" y="980936"/>
                </a:lnTo>
                <a:cubicBezTo>
                  <a:pt x="1035735" y="980936"/>
                  <a:pt x="1048129" y="969766"/>
                  <a:pt x="1048129" y="954872"/>
                </a:cubicBezTo>
                <a:lnTo>
                  <a:pt x="1048129" y="836967"/>
                </a:lnTo>
                <a:cubicBezTo>
                  <a:pt x="1048129" y="784841"/>
                  <a:pt x="1004751" y="741403"/>
                  <a:pt x="952697" y="741403"/>
                </a:cubicBezTo>
                <a:close/>
                <a:moveTo>
                  <a:pt x="122698" y="741403"/>
                </a:moveTo>
                <a:cubicBezTo>
                  <a:pt x="70644" y="741403"/>
                  <a:pt x="27266" y="784841"/>
                  <a:pt x="27266" y="836967"/>
                </a:cubicBezTo>
                <a:lnTo>
                  <a:pt x="27266" y="954872"/>
                </a:lnTo>
                <a:cubicBezTo>
                  <a:pt x="27266" y="969766"/>
                  <a:pt x="39660" y="980936"/>
                  <a:pt x="54532" y="980936"/>
                </a:cubicBezTo>
                <a:lnTo>
                  <a:pt x="89235" y="980936"/>
                </a:lnTo>
                <a:lnTo>
                  <a:pt x="89235" y="876683"/>
                </a:lnTo>
                <a:cubicBezTo>
                  <a:pt x="89235" y="869236"/>
                  <a:pt x="95432" y="863031"/>
                  <a:pt x="102868" y="863031"/>
                </a:cubicBezTo>
                <a:cubicBezTo>
                  <a:pt x="110304" y="863031"/>
                  <a:pt x="116501" y="869236"/>
                  <a:pt x="116501" y="876683"/>
                </a:cubicBezTo>
                <a:lnTo>
                  <a:pt x="116501" y="980936"/>
                </a:lnTo>
                <a:lnTo>
                  <a:pt x="327195" y="980936"/>
                </a:lnTo>
                <a:lnTo>
                  <a:pt x="327195" y="876683"/>
                </a:lnTo>
                <a:cubicBezTo>
                  <a:pt x="327195" y="869236"/>
                  <a:pt x="333392" y="863031"/>
                  <a:pt x="340828" y="863031"/>
                </a:cubicBezTo>
                <a:cubicBezTo>
                  <a:pt x="348265" y="863031"/>
                  <a:pt x="354462" y="869236"/>
                  <a:pt x="354462" y="876683"/>
                </a:cubicBezTo>
                <a:lnTo>
                  <a:pt x="354462" y="980936"/>
                </a:lnTo>
                <a:lnTo>
                  <a:pt x="389164" y="980936"/>
                </a:lnTo>
                <a:cubicBezTo>
                  <a:pt x="404037" y="980936"/>
                  <a:pt x="415191" y="969766"/>
                  <a:pt x="415191" y="954872"/>
                </a:cubicBezTo>
                <a:lnTo>
                  <a:pt x="415191" y="836967"/>
                </a:lnTo>
                <a:cubicBezTo>
                  <a:pt x="415191" y="784841"/>
                  <a:pt x="373052" y="741403"/>
                  <a:pt x="319759" y="741403"/>
                </a:cubicBezTo>
                <a:close/>
                <a:moveTo>
                  <a:pt x="755635" y="714098"/>
                </a:moveTo>
                <a:lnTo>
                  <a:pt x="952697" y="714098"/>
                </a:lnTo>
                <a:cubicBezTo>
                  <a:pt x="1020863" y="714098"/>
                  <a:pt x="1075396" y="768707"/>
                  <a:pt x="1075396" y="836967"/>
                </a:cubicBezTo>
                <a:lnTo>
                  <a:pt x="1075396" y="954872"/>
                </a:lnTo>
                <a:cubicBezTo>
                  <a:pt x="1075396" y="985900"/>
                  <a:pt x="1050608" y="1009481"/>
                  <a:pt x="1020863" y="1009481"/>
                </a:cubicBezTo>
                <a:lnTo>
                  <a:pt x="686230" y="1009481"/>
                </a:lnTo>
                <a:cubicBezTo>
                  <a:pt x="656485" y="1009481"/>
                  <a:pt x="631697" y="985900"/>
                  <a:pt x="631697" y="954872"/>
                </a:cubicBezTo>
                <a:lnTo>
                  <a:pt x="631697" y="836967"/>
                </a:lnTo>
                <a:cubicBezTo>
                  <a:pt x="631697" y="768707"/>
                  <a:pt x="687469" y="714098"/>
                  <a:pt x="755635" y="714098"/>
                </a:cubicBezTo>
                <a:close/>
                <a:moveTo>
                  <a:pt x="122698" y="714098"/>
                </a:moveTo>
                <a:lnTo>
                  <a:pt x="319759" y="714098"/>
                </a:lnTo>
                <a:cubicBezTo>
                  <a:pt x="387925" y="714098"/>
                  <a:pt x="443697" y="768707"/>
                  <a:pt x="443697" y="836967"/>
                </a:cubicBezTo>
                <a:lnTo>
                  <a:pt x="443697" y="954872"/>
                </a:lnTo>
                <a:cubicBezTo>
                  <a:pt x="443697" y="985900"/>
                  <a:pt x="418909" y="1009481"/>
                  <a:pt x="389164" y="1009481"/>
                </a:cubicBezTo>
                <a:lnTo>
                  <a:pt x="54532" y="1009481"/>
                </a:lnTo>
                <a:cubicBezTo>
                  <a:pt x="24787" y="1009481"/>
                  <a:pt x="0" y="985900"/>
                  <a:pt x="0" y="954872"/>
                </a:cubicBezTo>
                <a:lnTo>
                  <a:pt x="0" y="836967"/>
                </a:lnTo>
                <a:cubicBezTo>
                  <a:pt x="0" y="768707"/>
                  <a:pt x="54532" y="714098"/>
                  <a:pt x="122698" y="714098"/>
                </a:cubicBezTo>
                <a:close/>
                <a:moveTo>
                  <a:pt x="853541" y="444888"/>
                </a:moveTo>
                <a:cubicBezTo>
                  <a:pt x="794701" y="444888"/>
                  <a:pt x="747128" y="493486"/>
                  <a:pt x="747128" y="552053"/>
                </a:cubicBezTo>
                <a:cubicBezTo>
                  <a:pt x="747128" y="609374"/>
                  <a:pt x="794701" y="656726"/>
                  <a:pt x="853541" y="656726"/>
                </a:cubicBezTo>
                <a:cubicBezTo>
                  <a:pt x="912381" y="656726"/>
                  <a:pt x="959954" y="609374"/>
                  <a:pt x="959954" y="552053"/>
                </a:cubicBezTo>
                <a:cubicBezTo>
                  <a:pt x="959954" y="493486"/>
                  <a:pt x="912381" y="444888"/>
                  <a:pt x="853541" y="444888"/>
                </a:cubicBezTo>
                <a:close/>
                <a:moveTo>
                  <a:pt x="227333" y="444888"/>
                </a:moveTo>
                <a:cubicBezTo>
                  <a:pt x="168493" y="444888"/>
                  <a:pt x="120920" y="493486"/>
                  <a:pt x="120920" y="552053"/>
                </a:cubicBezTo>
                <a:cubicBezTo>
                  <a:pt x="120920" y="609374"/>
                  <a:pt x="168493" y="656726"/>
                  <a:pt x="227333" y="656726"/>
                </a:cubicBezTo>
                <a:cubicBezTo>
                  <a:pt x="286173" y="656726"/>
                  <a:pt x="333746" y="609374"/>
                  <a:pt x="333746" y="552053"/>
                </a:cubicBezTo>
                <a:cubicBezTo>
                  <a:pt x="333746" y="493486"/>
                  <a:pt x="286173" y="444888"/>
                  <a:pt x="227333" y="444888"/>
                </a:cubicBezTo>
                <a:close/>
                <a:moveTo>
                  <a:pt x="853541" y="417474"/>
                </a:moveTo>
                <a:cubicBezTo>
                  <a:pt x="927404" y="417474"/>
                  <a:pt x="987496" y="477287"/>
                  <a:pt x="987496" y="552053"/>
                </a:cubicBezTo>
                <a:cubicBezTo>
                  <a:pt x="987496" y="624327"/>
                  <a:pt x="927404" y="685386"/>
                  <a:pt x="853541" y="685386"/>
                </a:cubicBezTo>
                <a:cubicBezTo>
                  <a:pt x="779678" y="685386"/>
                  <a:pt x="719586" y="624327"/>
                  <a:pt x="719586" y="552053"/>
                </a:cubicBezTo>
                <a:cubicBezTo>
                  <a:pt x="719586" y="477287"/>
                  <a:pt x="779678" y="417474"/>
                  <a:pt x="853541" y="417474"/>
                </a:cubicBezTo>
                <a:close/>
                <a:moveTo>
                  <a:pt x="227333" y="417474"/>
                </a:moveTo>
                <a:cubicBezTo>
                  <a:pt x="301196" y="417474"/>
                  <a:pt x="361288" y="477287"/>
                  <a:pt x="361288" y="552053"/>
                </a:cubicBezTo>
                <a:cubicBezTo>
                  <a:pt x="361288" y="624327"/>
                  <a:pt x="301196" y="685386"/>
                  <a:pt x="227333" y="685386"/>
                </a:cubicBezTo>
                <a:cubicBezTo>
                  <a:pt x="153470" y="685386"/>
                  <a:pt x="93378" y="624327"/>
                  <a:pt x="93378" y="552053"/>
                </a:cubicBezTo>
                <a:cubicBezTo>
                  <a:pt x="93378" y="477287"/>
                  <a:pt x="153470" y="417474"/>
                  <a:pt x="227333" y="417474"/>
                </a:cubicBezTo>
                <a:close/>
                <a:moveTo>
                  <a:pt x="419575" y="137327"/>
                </a:moveTo>
                <a:cubicBezTo>
                  <a:pt x="436288" y="137327"/>
                  <a:pt x="449144" y="150184"/>
                  <a:pt x="449144" y="166897"/>
                </a:cubicBezTo>
                <a:cubicBezTo>
                  <a:pt x="449144" y="182325"/>
                  <a:pt x="436288" y="196467"/>
                  <a:pt x="419575" y="196467"/>
                </a:cubicBezTo>
                <a:cubicBezTo>
                  <a:pt x="404147" y="196467"/>
                  <a:pt x="390005" y="182325"/>
                  <a:pt x="390005" y="166897"/>
                </a:cubicBezTo>
                <a:cubicBezTo>
                  <a:pt x="390005" y="150184"/>
                  <a:pt x="404147" y="137327"/>
                  <a:pt x="419575" y="137327"/>
                </a:cubicBezTo>
                <a:close/>
                <a:moveTo>
                  <a:pt x="331685" y="137327"/>
                </a:moveTo>
                <a:cubicBezTo>
                  <a:pt x="348399" y="137327"/>
                  <a:pt x="361255" y="150184"/>
                  <a:pt x="361255" y="166897"/>
                </a:cubicBezTo>
                <a:cubicBezTo>
                  <a:pt x="361255" y="182325"/>
                  <a:pt x="348399" y="196467"/>
                  <a:pt x="331685" y="196467"/>
                </a:cubicBezTo>
                <a:cubicBezTo>
                  <a:pt x="314972" y="196467"/>
                  <a:pt x="302116" y="182325"/>
                  <a:pt x="302116" y="166897"/>
                </a:cubicBezTo>
                <a:cubicBezTo>
                  <a:pt x="302116" y="150184"/>
                  <a:pt x="314972" y="137327"/>
                  <a:pt x="331685" y="137327"/>
                </a:cubicBezTo>
                <a:close/>
                <a:moveTo>
                  <a:pt x="614692" y="135144"/>
                </a:moveTo>
                <a:lnTo>
                  <a:pt x="614692" y="254170"/>
                </a:lnTo>
                <a:cubicBezTo>
                  <a:pt x="614692" y="292606"/>
                  <a:pt x="583577" y="326082"/>
                  <a:pt x="543750" y="326082"/>
                </a:cubicBezTo>
                <a:lnTo>
                  <a:pt x="378216" y="326082"/>
                </a:lnTo>
                <a:lnTo>
                  <a:pt x="378216" y="360798"/>
                </a:lnTo>
                <a:cubicBezTo>
                  <a:pt x="378216" y="384355"/>
                  <a:pt x="398130" y="404193"/>
                  <a:pt x="421778" y="404193"/>
                </a:cubicBezTo>
                <a:lnTo>
                  <a:pt x="734175" y="404193"/>
                </a:lnTo>
                <a:cubicBezTo>
                  <a:pt x="735419" y="404193"/>
                  <a:pt x="736664" y="402953"/>
                  <a:pt x="736664" y="401713"/>
                </a:cubicBezTo>
                <a:cubicBezTo>
                  <a:pt x="737909" y="400473"/>
                  <a:pt x="737909" y="399233"/>
                  <a:pt x="736664" y="397993"/>
                </a:cubicBezTo>
                <a:lnTo>
                  <a:pt x="716750" y="375676"/>
                </a:lnTo>
                <a:cubicBezTo>
                  <a:pt x="709283" y="369477"/>
                  <a:pt x="706793" y="360798"/>
                  <a:pt x="706793" y="349639"/>
                </a:cubicBezTo>
                <a:lnTo>
                  <a:pt x="706793" y="178539"/>
                </a:lnTo>
                <a:cubicBezTo>
                  <a:pt x="706793" y="154982"/>
                  <a:pt x="685635" y="135144"/>
                  <a:pt x="661988" y="135144"/>
                </a:cubicBezTo>
                <a:close/>
                <a:moveTo>
                  <a:pt x="512955" y="131835"/>
                </a:moveTo>
                <a:cubicBezTo>
                  <a:pt x="529667" y="131835"/>
                  <a:pt x="542522" y="144691"/>
                  <a:pt x="542522" y="161403"/>
                </a:cubicBezTo>
                <a:cubicBezTo>
                  <a:pt x="542522" y="176830"/>
                  <a:pt x="529667" y="190971"/>
                  <a:pt x="512955" y="190971"/>
                </a:cubicBezTo>
                <a:cubicBezTo>
                  <a:pt x="497528" y="190971"/>
                  <a:pt x="483387" y="176830"/>
                  <a:pt x="483387" y="161403"/>
                </a:cubicBezTo>
                <a:cubicBezTo>
                  <a:pt x="483387" y="144691"/>
                  <a:pt x="497528" y="131835"/>
                  <a:pt x="512955" y="131835"/>
                </a:cubicBezTo>
                <a:close/>
                <a:moveTo>
                  <a:pt x="303540" y="28516"/>
                </a:moveTo>
                <a:cubicBezTo>
                  <a:pt x="279892" y="28516"/>
                  <a:pt x="258734" y="48354"/>
                  <a:pt x="258734" y="73151"/>
                </a:cubicBezTo>
                <a:lnTo>
                  <a:pt x="258734" y="244252"/>
                </a:lnTo>
                <a:cubicBezTo>
                  <a:pt x="258734" y="254170"/>
                  <a:pt x="256244" y="262849"/>
                  <a:pt x="248777" y="270288"/>
                </a:cubicBezTo>
                <a:lnTo>
                  <a:pt x="228863" y="292606"/>
                </a:lnTo>
                <a:cubicBezTo>
                  <a:pt x="227618" y="292606"/>
                  <a:pt x="227618" y="295086"/>
                  <a:pt x="228863" y="296325"/>
                </a:cubicBezTo>
                <a:cubicBezTo>
                  <a:pt x="228863" y="297565"/>
                  <a:pt x="230108" y="297565"/>
                  <a:pt x="231352" y="297565"/>
                </a:cubicBezTo>
                <a:lnTo>
                  <a:pt x="543750" y="297565"/>
                </a:lnTo>
                <a:cubicBezTo>
                  <a:pt x="568642" y="297565"/>
                  <a:pt x="587311" y="277728"/>
                  <a:pt x="587311" y="254170"/>
                </a:cubicBezTo>
                <a:lnTo>
                  <a:pt x="587311" y="73151"/>
                </a:lnTo>
                <a:cubicBezTo>
                  <a:pt x="587311" y="48354"/>
                  <a:pt x="568642" y="28516"/>
                  <a:pt x="543750" y="28516"/>
                </a:cubicBezTo>
                <a:close/>
                <a:moveTo>
                  <a:pt x="303540" y="0"/>
                </a:moveTo>
                <a:lnTo>
                  <a:pt x="543750" y="0"/>
                </a:lnTo>
                <a:cubicBezTo>
                  <a:pt x="583577" y="0"/>
                  <a:pt x="614692" y="33476"/>
                  <a:pt x="614692" y="73151"/>
                </a:cubicBezTo>
                <a:lnTo>
                  <a:pt x="614692" y="106627"/>
                </a:lnTo>
                <a:lnTo>
                  <a:pt x="661988" y="106627"/>
                </a:lnTo>
                <a:cubicBezTo>
                  <a:pt x="701815" y="106627"/>
                  <a:pt x="734175" y="138864"/>
                  <a:pt x="734175" y="178539"/>
                </a:cubicBezTo>
                <a:lnTo>
                  <a:pt x="734175" y="349639"/>
                </a:lnTo>
                <a:cubicBezTo>
                  <a:pt x="734175" y="353359"/>
                  <a:pt x="735419" y="355838"/>
                  <a:pt x="736664" y="357078"/>
                </a:cubicBezTo>
                <a:lnTo>
                  <a:pt x="757823" y="379396"/>
                </a:lnTo>
                <a:cubicBezTo>
                  <a:pt x="765290" y="389314"/>
                  <a:pt x="767779" y="401713"/>
                  <a:pt x="762801" y="412872"/>
                </a:cubicBezTo>
                <a:cubicBezTo>
                  <a:pt x="757823" y="425270"/>
                  <a:pt x="746621" y="432709"/>
                  <a:pt x="734175" y="432709"/>
                </a:cubicBezTo>
                <a:lnTo>
                  <a:pt x="421778" y="432709"/>
                </a:lnTo>
                <a:cubicBezTo>
                  <a:pt x="381950" y="432709"/>
                  <a:pt x="350835" y="399233"/>
                  <a:pt x="350835" y="360798"/>
                </a:cubicBezTo>
                <a:lnTo>
                  <a:pt x="350835" y="326082"/>
                </a:lnTo>
                <a:lnTo>
                  <a:pt x="231352" y="326082"/>
                </a:lnTo>
                <a:cubicBezTo>
                  <a:pt x="218906" y="326082"/>
                  <a:pt x="207705" y="318643"/>
                  <a:pt x="202726" y="307484"/>
                </a:cubicBezTo>
                <a:cubicBezTo>
                  <a:pt x="197748" y="296325"/>
                  <a:pt x="200237" y="282687"/>
                  <a:pt x="207705" y="274008"/>
                </a:cubicBezTo>
                <a:lnTo>
                  <a:pt x="228863" y="251691"/>
                </a:lnTo>
                <a:cubicBezTo>
                  <a:pt x="230108" y="249211"/>
                  <a:pt x="231352" y="246731"/>
                  <a:pt x="231352" y="244252"/>
                </a:cubicBezTo>
                <a:lnTo>
                  <a:pt x="231352" y="73151"/>
                </a:lnTo>
                <a:cubicBezTo>
                  <a:pt x="231352" y="33476"/>
                  <a:pt x="263712" y="0"/>
                  <a:pt x="3035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1pPr>
            <a:lvl2pPr marL="457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2pPr>
            <a:lvl3pPr marL="914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3pPr>
            <a:lvl4pPr marL="1371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4pPr>
            <a:lvl5pPr marL="18288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5pPr>
            <a:lvl6pPr marL="22860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6pPr>
            <a:lvl7pPr marL="27432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7pPr>
            <a:lvl8pPr marL="32004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8pPr>
            <a:lvl9pPr marL="3657600" algn="l" defTabSz="457200" rtl="0" eaLnBrk="1" latinLnBrk="0" hangingPunct="1">
              <a:defRPr sz="1800" kern="1200">
                <a:solidFill>
                  <a:sysClr val="windowText" lastClr="000000"/>
                </a:solidFill>
                <a:latin typeface="Gill Sans MT"/>
              </a:defRPr>
            </a:lvl9pPr>
          </a:lstStyle>
          <a:p>
            <a:endParaRPr lang="en-US" sz="1350" dirty="0">
              <a:latin typeface="Poppins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264B8-6BB9-FB24-6BD9-5C082A130E11}"/>
              </a:ext>
            </a:extLst>
          </p:cNvPr>
          <p:cNvSpPr txBox="1"/>
          <p:nvPr/>
        </p:nvSpPr>
        <p:spPr>
          <a:xfrm>
            <a:off x="460884" y="812778"/>
            <a:ext cx="4796257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Acțiunea 4.</a:t>
            </a:r>
            <a:r>
              <a:rPr kumimoji="0" lang="ro-MD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Elaborarea și publicarea materialelor informative cu privire la serviciile oferite de către judecătorie</a:t>
            </a:r>
            <a:endParaRPr lang="ro-RO" sz="1400" dirty="0">
              <a:solidFill>
                <a:srgbClr val="6C64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o-RO" sz="1400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o-RO" sz="1400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BROȘURI:</a:t>
            </a:r>
            <a:br>
              <a:rPr lang="ro-RO" sz="1400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400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o-RO" sz="1400" b="1" u="sng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Violența în familie </a:t>
            </a:r>
            <a:r>
              <a:rPr lang="ro-RO" sz="1400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cum ne apărăm și unde ne adresăm după ajutor, Despre </a:t>
            </a:r>
            <a:r>
              <a:rPr lang="ro-RO" sz="1400" b="1" u="sng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ORGANIZAȚIILE DE SUPORT </a:t>
            </a:r>
            <a:r>
              <a:rPr lang="ro-RO" sz="1400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pentru victimele violenței – </a:t>
            </a:r>
            <a:r>
              <a:rPr lang="ro-RO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aprilie 2023</a:t>
            </a:r>
            <a:br>
              <a:rPr lang="ro-RO" sz="1400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o-RO" sz="1400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INFOGRAFICE:</a:t>
            </a:r>
            <a:br>
              <a:rPr lang="ro-RO" sz="1400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400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Programului Integrat de Gestionare a Dosarelor versiunea 5.1 – </a:t>
            </a:r>
            <a:r>
              <a:rPr lang="ro-RO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mai 2023</a:t>
            </a:r>
            <a:br>
              <a:rPr lang="ro-RO" sz="1400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400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Măsurarea gradului de satisfacție privind activitatea instanțelor judecătorești – </a:t>
            </a:r>
            <a:r>
              <a:rPr lang="ro-RO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mai 2023</a:t>
            </a:r>
            <a:br>
              <a:rPr lang="ro-RO" sz="1400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400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Depunerea petițiilor online – </a:t>
            </a:r>
            <a:r>
              <a:rPr lang="ro-RO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 iunie 2023</a:t>
            </a:r>
            <a:br>
              <a:rPr lang="ro-RO" sz="1400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400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Soluția Informatică E-dosar judiciar – </a:t>
            </a:r>
            <a:r>
              <a:rPr lang="ro-RO" sz="1400" b="1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iunie 2023</a:t>
            </a:r>
            <a:br>
              <a:rPr lang="ro-RO" sz="1400" dirty="0">
                <a:solidFill>
                  <a:srgbClr val="6C64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o-RO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srgbClr val="050505"/>
              </a:solidFill>
              <a:effectLst/>
              <a:uLnTx/>
              <a:uFillTx/>
              <a:latin typeface="Bodoni MT Black" panose="02070A03080606020203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164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139768-4A18-D0C4-1544-D80CCA5A89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Acțiunea 4.1 Elaborarea și publicarea materialelor informative cu privire la serviciile oferite de către judecătorie</a:t>
            </a:r>
          </a:p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Platforma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Edrept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Portalul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tău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educație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juridică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  <a:r>
              <a:rPr lang="ro-RO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52732F-149A-CF0E-EBF6-9012EB1B28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03019" y="1296988"/>
            <a:ext cx="2900362" cy="32004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9727B-9546-12E3-B686-1F2D59CF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90158-54EF-8E48-B4E5-B3B8E66B4050}" type="datetime1">
              <a:rPr lang="en-US" smtClean="0"/>
              <a:t>1/25/2024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41071-A87F-785E-A846-67D289619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82948-4DBE-204D-AB9E-B65E067054A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A3A669-84C8-C9CA-0204-F9793904B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04" y="467479"/>
            <a:ext cx="7772401" cy="677108"/>
          </a:xfrm>
        </p:spPr>
        <p:txBody>
          <a:bodyPr/>
          <a:lstStyle/>
          <a:p>
            <a:r>
              <a:rPr kumimoji="0" lang="en-MD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DOMENIUL </a:t>
            </a:r>
            <a:r>
              <a:rPr kumimoji="0" lang="ro-MD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IV</a:t>
            </a:r>
            <a:r>
              <a:rPr kumimoji="0" lang="en-MD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  <a:r>
              <a:rPr kumimoji="0" lang="ro-MD" sz="2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ACCESUL PUBLIC LA INFORMAȚII</a:t>
            </a:r>
            <a:br>
              <a:rPr kumimoji="0" lang="ro-MD" sz="2400" b="1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651D3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Obiectivul 4. Creșterea accesului publicului la informația despre activitatea judecătoriei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451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D64BAC-D39E-921D-4D40-BAAC68E35F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735" y="1414362"/>
            <a:ext cx="8773866" cy="3255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0"/>
              </a:spcAft>
              <a:buNone/>
              <a:defRPr/>
            </a:pPr>
            <a:endParaRPr lang="ro-R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ro-RO" sz="1200" b="1" dirty="0">
              <a:solidFill>
                <a:srgbClr val="C00000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58D35-E3B7-0ABC-BB9E-3BFCB533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5063A1-27C1-5447-A2EF-82A9EC106839}" type="datetime1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970E6A-A4AB-9E11-BDF9-8084D4B3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82948-4DBE-204D-AB9E-B65E067054AE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65A01D0-8C7F-0262-49D2-8C0F641EA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152478"/>
            <a:ext cx="8839200" cy="1261884"/>
          </a:xfrm>
        </p:spPr>
        <p:txBody>
          <a:bodyPr/>
          <a:lstStyle/>
          <a:p>
            <a:r>
              <a:rPr lang="en-MD" b="1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DOMENIUL </a:t>
            </a:r>
            <a:r>
              <a:rPr lang="ro-MD" b="1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MD" b="1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o-MD" b="1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COMUNICAREA CU PUBLICUL LARG ȘI EDUCAȚIA JURIDICĂ A CETĂȚENILOR</a:t>
            </a:r>
            <a:br>
              <a:rPr lang="en-US" b="1" dirty="0">
                <a:solidFill>
                  <a:srgbClr val="651D3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o-RO" sz="1400" b="1" dirty="0">
                <a:solidFill>
                  <a:srgbClr val="651D3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Obiectivul 5. Fortificarea capacității instanței de a comunica și contribui la educarea juridică a populației, inclusiv a grupurilor care au acces limitat la informații</a:t>
            </a:r>
            <a:endParaRPr lang="en-US" sz="1400" b="1" dirty="0">
              <a:solidFill>
                <a:srgbClr val="651D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tăText 6">
            <a:extLst>
              <a:ext uri="{FF2B5EF4-FFF2-40B4-BE49-F238E27FC236}">
                <a16:creationId xmlns:a16="http://schemas.microsoft.com/office/drawing/2014/main" id="{6631F4B9-30BC-6231-3FE5-C5A41643DC23}"/>
              </a:ext>
            </a:extLst>
          </p:cNvPr>
          <p:cNvSpPr txBox="1"/>
          <p:nvPr/>
        </p:nvSpPr>
        <p:spPr>
          <a:xfrm>
            <a:off x="4308545" y="2140174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9870" indent="-229870">
              <a:defRPr/>
            </a:pPr>
            <a:r>
              <a:rPr lang="ro-RO" sz="1400" b="1" i="1" dirty="0">
                <a:solidFill>
                  <a:srgbClr val="6C6463"/>
                </a:solidFill>
                <a:highlight>
                  <a:srgbClr val="E7E7E5"/>
                </a:highlight>
                <a:latin typeface="Arial"/>
                <a:cs typeface="Arial"/>
              </a:rPr>
              <a:t>	</a:t>
            </a:r>
            <a:r>
              <a:rPr lang="it-IT" sz="1400" b="1" i="1" dirty="0">
                <a:solidFill>
                  <a:srgbClr val="6C6463"/>
                </a:solidFill>
                <a:highlight>
                  <a:srgbClr val="E7E7E5"/>
                </a:highlight>
                <a:latin typeface="Arial"/>
                <a:cs typeface="Arial"/>
              </a:rPr>
              <a:t>Acțiunea 5.</a:t>
            </a:r>
            <a:r>
              <a:rPr lang="ro-MD" sz="1400" b="1" i="1" dirty="0">
                <a:solidFill>
                  <a:srgbClr val="6C6463"/>
                </a:solidFill>
                <a:highlight>
                  <a:srgbClr val="E7E7E5"/>
                </a:highlight>
                <a:latin typeface="Arial"/>
                <a:cs typeface="Arial"/>
              </a:rPr>
              <a:t>3</a:t>
            </a:r>
            <a:r>
              <a:rPr lang="it-IT" sz="1400" b="1" i="1" dirty="0">
                <a:solidFill>
                  <a:srgbClr val="6C6463"/>
                </a:solidFill>
                <a:highlight>
                  <a:srgbClr val="E7E7E5"/>
                </a:highlight>
                <a:latin typeface="Arial"/>
                <a:cs typeface="Arial"/>
              </a:rPr>
              <a:t>. Creșterea încrederii populației în actul</a:t>
            </a:r>
            <a:r>
              <a:rPr lang="ro-RO" sz="1400" b="1" i="1" dirty="0">
                <a:solidFill>
                  <a:srgbClr val="6C6463"/>
                </a:solidFill>
                <a:highlight>
                  <a:srgbClr val="E7E7E5"/>
                </a:highlight>
                <a:latin typeface="Arial"/>
                <a:cs typeface="Arial"/>
              </a:rPr>
              <a:t> </a:t>
            </a:r>
            <a:r>
              <a:rPr lang="it-IT" sz="1400" b="1" i="1" dirty="0">
                <a:solidFill>
                  <a:srgbClr val="6C6463"/>
                </a:solidFill>
                <a:highlight>
                  <a:srgbClr val="E7E7E5"/>
                </a:highlight>
                <a:latin typeface="Arial"/>
                <a:cs typeface="Arial"/>
              </a:rPr>
              <a:t>de justiție prin informarea publicului larg despre activitatea instanțe</a:t>
            </a:r>
            <a:r>
              <a:rPr lang="ro-RO" sz="1400" b="1" i="1" dirty="0">
                <a:solidFill>
                  <a:srgbClr val="6C6463"/>
                </a:solidFill>
                <a:highlight>
                  <a:srgbClr val="E7E7E5"/>
                </a:highlight>
                <a:latin typeface="Arial"/>
                <a:cs typeface="Arial"/>
              </a:rPr>
              <a:t>i </a:t>
            </a:r>
            <a:r>
              <a:rPr lang="it-IT" sz="1400" b="1" i="1" dirty="0">
                <a:solidFill>
                  <a:srgbClr val="6C6463"/>
                </a:solidFill>
                <a:highlight>
                  <a:srgbClr val="FFFF00"/>
                </a:highlight>
                <a:latin typeface="Arial"/>
                <a:cs typeface="Arial"/>
              </a:rPr>
              <a:t> </a:t>
            </a:r>
            <a:endParaRPr lang="ro-RO" sz="1400" b="1" i="1" dirty="0">
              <a:solidFill>
                <a:srgbClr val="6C6463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870" marR="0" lvl="0" indent="-22987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E7E7E5"/>
              </a:highlight>
              <a:uLnTx/>
              <a:uFillTx/>
              <a:latin typeface="Arial"/>
              <a:ea typeface="+mn-ea"/>
              <a:cs typeface="Arial"/>
            </a:endParaRPr>
          </a:p>
          <a:p>
            <a:pPr marL="229870" marR="0" lvl="0" indent="-22987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highlight>
                  <a:srgbClr val="E7E7E5"/>
                </a:highlight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C6463"/>
                </a:solidFill>
                <a:effectLst/>
                <a:highlight>
                  <a:srgbClr val="E7E7E5"/>
                </a:highlight>
                <a:uLnTx/>
                <a:uFillTx/>
                <a:latin typeface="Arial"/>
                <a:ea typeface="+mn-ea"/>
                <a:cs typeface="Arial"/>
              </a:rPr>
              <a:t>Elaborarea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highlight>
                  <a:srgbClr val="E7E7E5"/>
                </a:highligh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C6463"/>
                </a:solidFill>
                <a:effectLst/>
                <a:highlight>
                  <a:srgbClr val="E7E7E5"/>
                </a:highlight>
                <a:uLnTx/>
                <a:uFillTx/>
                <a:latin typeface="Arial"/>
                <a:ea typeface="+mn-ea"/>
                <a:cs typeface="Arial"/>
              </a:rPr>
              <a:t>comunicatelor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highlight>
                  <a:srgbClr val="E7E7E5"/>
                </a:highligh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ro-MD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highlight>
                  <a:srgbClr val="E7E7E5"/>
                </a:highlight>
                <a:uLnTx/>
                <a:uFillTx/>
                <a:latin typeface="Arial"/>
                <a:ea typeface="+mn-ea"/>
                <a:cs typeface="Arial"/>
              </a:rPr>
              <a:t>și a postărilor plasate pe rețele de socializare</a:t>
            </a:r>
          </a:p>
          <a:p>
            <a:pPr marL="229870" marR="0" lvl="0" indent="-22987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6C6463"/>
              </a:solidFill>
              <a:effectLst/>
              <a:highlight>
                <a:srgbClr val="E7E7E5"/>
              </a:highlight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highlight>
                  <a:srgbClr val="E7E7E5"/>
                </a:highlight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C6463"/>
                </a:solidFill>
                <a:effectLst/>
                <a:highlight>
                  <a:srgbClr val="E7E7E5"/>
                </a:highlight>
                <a:uLnTx/>
                <a:uFillTx/>
                <a:latin typeface="Arial"/>
                <a:ea typeface="+mn-ea"/>
                <a:cs typeface="Arial"/>
              </a:rPr>
              <a:t>comunicate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highlight>
                  <a:srgbClr val="E7E7E5"/>
                </a:highlight>
                <a:uLnTx/>
                <a:uFillTx/>
                <a:latin typeface="Arial"/>
                <a:ea typeface="+mn-ea"/>
                <a:cs typeface="Arial"/>
              </a:rPr>
              <a:t> elaborate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C6463"/>
                </a:solidFill>
                <a:effectLst/>
                <a:highlight>
                  <a:srgbClr val="E7E7E5"/>
                </a:highlight>
                <a:uLnTx/>
                <a:uFillTx/>
                <a:latin typeface="Arial"/>
                <a:ea typeface="+mn-ea"/>
                <a:cs typeface="Arial"/>
              </a:rPr>
              <a:t>și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highlight>
                  <a:srgbClr val="E7E7E5"/>
                </a:highlight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C6463"/>
                </a:solidFill>
                <a:effectLst/>
                <a:highlight>
                  <a:srgbClr val="E7E7E5"/>
                </a:highlight>
                <a:uLnTx/>
                <a:uFillTx/>
                <a:latin typeface="Arial"/>
                <a:ea typeface="+mn-ea"/>
                <a:cs typeface="Arial"/>
              </a:rPr>
              <a:t>publicate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highlight>
                  <a:srgbClr val="E7E7E5"/>
                </a:highlight>
                <a:uLnTx/>
                <a:uFillTx/>
                <a:latin typeface="Arial"/>
                <a:ea typeface="+mn-ea"/>
                <a:cs typeface="Arial"/>
              </a:rPr>
              <a:t> pe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C6463"/>
                </a:solidFill>
                <a:effectLst/>
                <a:highlight>
                  <a:srgbClr val="E7E7E5"/>
                </a:highlight>
                <a:uLnTx/>
                <a:uFillTx/>
                <a:latin typeface="Arial"/>
                <a:ea typeface="+mn-ea"/>
                <a:cs typeface="Arial"/>
              </a:rPr>
              <a:t>pagina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highlight>
                  <a:srgbClr val="E7E7E5"/>
                </a:highlight>
                <a:uLnTx/>
                <a:uFillTx/>
                <a:latin typeface="Arial"/>
                <a:ea typeface="+mn-ea"/>
                <a:cs typeface="Arial"/>
              </a:rPr>
              <a:t> web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6C6463"/>
                </a:solidFill>
                <a:effectLst/>
                <a:highlight>
                  <a:srgbClr val="E7E7E5"/>
                </a:highlight>
                <a:uLnTx/>
                <a:uFillTx/>
                <a:latin typeface="Arial"/>
                <a:ea typeface="+mn-ea"/>
                <a:cs typeface="Arial"/>
              </a:rPr>
              <a:t>instan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highlight>
                  <a:srgbClr val="E7E7E5"/>
                </a:highlight>
                <a:uLnTx/>
                <a:uFillTx/>
                <a:latin typeface="Arial"/>
                <a:ea typeface="+mn-ea"/>
                <a:cs typeface="Arial"/>
              </a:rPr>
              <a:t>ței, pe pagina de FB și contul de Instagram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highlight>
                  <a:srgbClr val="E7E7E5"/>
                </a:highlight>
                <a:uLnTx/>
                <a:uFillTx/>
                <a:latin typeface="Arial"/>
                <a:ea typeface="+mn-ea"/>
                <a:cs typeface="Arial"/>
              </a:rPr>
              <a:t>)</a:t>
            </a:r>
            <a:r>
              <a:rPr kumimoji="0" lang="ro-RO" sz="1400" b="0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highlight>
                  <a:srgbClr val="E7E7E5"/>
                </a:highlight>
                <a:uLnTx/>
                <a:uFillTx/>
                <a:latin typeface="Arial"/>
                <a:ea typeface="+mn-ea"/>
                <a:cs typeface="Arial"/>
              </a:rPr>
              <a:t>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o-RO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Imagine 15">
            <a:extLst>
              <a:ext uri="{FF2B5EF4-FFF2-40B4-BE49-F238E27FC236}">
                <a16:creationId xmlns:a16="http://schemas.microsoft.com/office/drawing/2014/main" id="{84A0DD75-2AC2-8751-34FF-A016E6923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1959740"/>
            <a:ext cx="3657601" cy="235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46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1D64BAC-D39E-921D-4D40-BAAC68E35F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735" y="1414362"/>
            <a:ext cx="8773866" cy="3255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0"/>
              </a:spcAft>
              <a:buNone/>
              <a:defRPr/>
            </a:pPr>
            <a:endParaRPr lang="ro-RO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0"/>
              </a:spcAft>
              <a:buNone/>
              <a:defRPr/>
            </a:pPr>
            <a:endParaRPr lang="ro-RO" sz="1200" b="1" dirty="0">
              <a:solidFill>
                <a:srgbClr val="C00000"/>
              </a:solidFill>
              <a:latin typeface="Arial"/>
              <a:cs typeface="Times New Roman" panose="02020603050405020304" pitchFamily="18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58D35-E3B7-0ABC-BB9E-3BFCB533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5063A1-27C1-5447-A2EF-82A9EC106839}" type="datetime1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1/25/2024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970E6A-A4AB-9E11-BDF9-8084D4B3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82948-4DBE-204D-AB9E-B65E067054AE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6C6463"/>
                </a:solidFill>
                <a:effectLst/>
                <a:uLnTx/>
                <a:uFillTx/>
                <a:latin typeface="Gill Sans MT"/>
                <a:ea typeface="+mn-ea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6C6463"/>
              </a:solidFill>
              <a:effectLst/>
              <a:uLnTx/>
              <a:uFillTx/>
              <a:latin typeface="Gill Sans MT"/>
              <a:ea typeface="+mn-ea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65A01D0-8C7F-0262-49D2-8C0F641EA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152478"/>
            <a:ext cx="8839200" cy="1261884"/>
          </a:xfrm>
        </p:spPr>
        <p:txBody>
          <a:bodyPr/>
          <a:lstStyle/>
          <a:p>
            <a:r>
              <a:rPr lang="en-MD" b="1" dirty="0">
                <a:solidFill>
                  <a:srgbClr val="651D32"/>
                </a:solidFill>
                <a:latin typeface="Arial"/>
                <a:cs typeface="Arial"/>
              </a:rPr>
              <a:t>DOMENIUL </a:t>
            </a:r>
            <a:r>
              <a:rPr lang="ro-MD" b="1" dirty="0">
                <a:solidFill>
                  <a:srgbClr val="651D32"/>
                </a:solidFill>
                <a:latin typeface="Arial"/>
                <a:cs typeface="Arial"/>
              </a:rPr>
              <a:t>V</a:t>
            </a:r>
            <a:r>
              <a:rPr lang="en-MD" b="1" dirty="0">
                <a:solidFill>
                  <a:srgbClr val="651D32"/>
                </a:solidFill>
                <a:latin typeface="Arial"/>
                <a:cs typeface="Arial"/>
              </a:rPr>
              <a:t>: </a:t>
            </a:r>
            <a:r>
              <a:rPr lang="ro-MD" b="1" dirty="0">
                <a:solidFill>
                  <a:srgbClr val="651D32"/>
                </a:solidFill>
                <a:latin typeface="Arial"/>
                <a:cs typeface="Arial"/>
              </a:rPr>
              <a:t>COMUNICAREA CU PUBLICUL LARG ȘI EDUCAȚIA JURIDICĂ A CETĂȚENILOR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err="1">
                <a:solidFill>
                  <a:srgbClr val="651D32"/>
                </a:solidFill>
                <a:latin typeface="Arial"/>
                <a:cs typeface="Arial"/>
              </a:rPr>
              <a:t>Acțiunea</a:t>
            </a:r>
            <a:r>
              <a:rPr lang="en-US" sz="1400" b="1" dirty="0">
                <a:solidFill>
                  <a:srgbClr val="651D32"/>
                </a:solidFill>
                <a:latin typeface="Arial"/>
                <a:cs typeface="Arial"/>
              </a:rPr>
              <a:t> 5.3. </a:t>
            </a:r>
            <a:r>
              <a:rPr lang="en-US" sz="1400" b="1" err="1">
                <a:solidFill>
                  <a:srgbClr val="651D32"/>
                </a:solidFill>
                <a:latin typeface="Arial"/>
                <a:cs typeface="Arial"/>
              </a:rPr>
              <a:t>Creșterea</a:t>
            </a:r>
            <a:r>
              <a:rPr lang="en-US" sz="1400" b="1" dirty="0">
                <a:solidFill>
                  <a:srgbClr val="651D32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rgbClr val="651D32"/>
                </a:solidFill>
                <a:latin typeface="Arial"/>
                <a:cs typeface="Arial"/>
              </a:rPr>
              <a:t>încrederii</a:t>
            </a:r>
            <a:r>
              <a:rPr lang="en-US" sz="1400" b="1" dirty="0">
                <a:solidFill>
                  <a:srgbClr val="651D32"/>
                </a:solidFill>
                <a:latin typeface="Arial"/>
                <a:cs typeface="Arial"/>
              </a:rPr>
              <a:t> </a:t>
            </a:r>
            <a:r>
              <a:rPr lang="en-US" sz="1400" b="1" err="1">
                <a:solidFill>
                  <a:srgbClr val="651D32"/>
                </a:solidFill>
                <a:latin typeface="Arial"/>
                <a:cs typeface="Arial"/>
              </a:rPr>
              <a:t>populației</a:t>
            </a:r>
            <a:r>
              <a:rPr lang="en-US" sz="1400" b="1" dirty="0">
                <a:solidFill>
                  <a:srgbClr val="651D32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rgbClr val="651D32"/>
                </a:solidFill>
                <a:latin typeface="Arial"/>
                <a:cs typeface="Arial"/>
              </a:rPr>
              <a:t>în</a:t>
            </a:r>
            <a:r>
              <a:rPr lang="en-US" sz="1400" b="1" dirty="0">
                <a:solidFill>
                  <a:srgbClr val="651D32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rgbClr val="651D32"/>
                </a:solidFill>
                <a:latin typeface="Arial"/>
                <a:cs typeface="Arial"/>
              </a:rPr>
              <a:t>actul</a:t>
            </a:r>
            <a:r>
              <a:rPr lang="en-US" sz="1400" b="1" dirty="0">
                <a:solidFill>
                  <a:srgbClr val="651D32"/>
                </a:solidFill>
                <a:latin typeface="Arial"/>
                <a:cs typeface="Arial"/>
              </a:rPr>
              <a:t> de </a:t>
            </a:r>
            <a:r>
              <a:rPr lang="en-US" sz="1400" b="1" err="1">
                <a:solidFill>
                  <a:srgbClr val="651D32"/>
                </a:solidFill>
                <a:latin typeface="Arial"/>
                <a:cs typeface="Arial"/>
              </a:rPr>
              <a:t>justiție</a:t>
            </a:r>
            <a:r>
              <a:rPr lang="en-US" sz="1400" b="1" dirty="0">
                <a:solidFill>
                  <a:srgbClr val="651D32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rgbClr val="651D32"/>
                </a:solidFill>
                <a:latin typeface="Arial"/>
                <a:cs typeface="Arial"/>
              </a:rPr>
              <a:t>prin</a:t>
            </a:r>
            <a:r>
              <a:rPr lang="en-US" sz="1400" b="1" dirty="0">
                <a:solidFill>
                  <a:srgbClr val="651D32"/>
                </a:solidFill>
                <a:latin typeface="Arial"/>
                <a:cs typeface="Arial"/>
              </a:rPr>
              <a:t> </a:t>
            </a:r>
            <a:r>
              <a:rPr lang="en-US" sz="1400" b="1" err="1">
                <a:solidFill>
                  <a:srgbClr val="651D32"/>
                </a:solidFill>
                <a:latin typeface="Arial"/>
                <a:cs typeface="Arial"/>
              </a:rPr>
              <a:t>informarea</a:t>
            </a:r>
            <a:r>
              <a:rPr lang="en-US" sz="1400" b="1" dirty="0">
                <a:solidFill>
                  <a:srgbClr val="651D32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rgbClr val="651D32"/>
                </a:solidFill>
                <a:latin typeface="Arial"/>
                <a:cs typeface="Arial"/>
              </a:rPr>
              <a:t>publicului</a:t>
            </a:r>
            <a:r>
              <a:rPr lang="en-US" sz="1400" b="1" dirty="0">
                <a:solidFill>
                  <a:srgbClr val="651D32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rgbClr val="651D32"/>
                </a:solidFill>
                <a:latin typeface="Arial"/>
                <a:cs typeface="Arial"/>
              </a:rPr>
              <a:t>larg</a:t>
            </a:r>
            <a:r>
              <a:rPr lang="en-US" sz="1400" b="1" dirty="0">
                <a:solidFill>
                  <a:srgbClr val="651D32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rgbClr val="651D32"/>
                </a:solidFill>
                <a:latin typeface="Arial"/>
                <a:cs typeface="Arial"/>
              </a:rPr>
              <a:t>despre</a:t>
            </a:r>
            <a:r>
              <a:rPr lang="en-US" sz="1400" b="1" dirty="0">
                <a:solidFill>
                  <a:srgbClr val="651D32"/>
                </a:solidFill>
                <a:latin typeface="Arial"/>
                <a:cs typeface="Arial"/>
              </a:rPr>
              <a:t> </a:t>
            </a:r>
            <a:r>
              <a:rPr lang="en-US" sz="1400" b="1" err="1">
                <a:solidFill>
                  <a:srgbClr val="651D32"/>
                </a:solidFill>
                <a:latin typeface="Arial"/>
                <a:cs typeface="Arial"/>
              </a:rPr>
              <a:t>activitatea</a:t>
            </a:r>
            <a:r>
              <a:rPr lang="en-US" sz="1400" b="1" dirty="0">
                <a:solidFill>
                  <a:srgbClr val="651D32"/>
                </a:solidFill>
                <a:latin typeface="Arial"/>
                <a:cs typeface="Arial"/>
              </a:rPr>
              <a:t> </a:t>
            </a:r>
            <a:r>
              <a:rPr lang="en-US" sz="1400" b="1" err="1">
                <a:solidFill>
                  <a:srgbClr val="651D32"/>
                </a:solidFill>
                <a:latin typeface="Arial"/>
                <a:cs typeface="Arial"/>
              </a:rPr>
              <a:t>instanței</a:t>
            </a:r>
            <a:endParaRPr lang="en-US" sz="1400" b="1" err="1">
              <a:solidFill>
                <a:srgbClr val="651D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tăText 6">
            <a:extLst>
              <a:ext uri="{FF2B5EF4-FFF2-40B4-BE49-F238E27FC236}">
                <a16:creationId xmlns:a16="http://schemas.microsoft.com/office/drawing/2014/main" id="{6631F4B9-30BC-6231-3FE5-C5A41643DC23}"/>
              </a:ext>
            </a:extLst>
          </p:cNvPr>
          <p:cNvSpPr txBox="1"/>
          <p:nvPr/>
        </p:nvSpPr>
        <p:spPr>
          <a:xfrm>
            <a:off x="4089048" y="1844662"/>
            <a:ext cx="4572000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9870" indent="-229870">
              <a:defRPr/>
            </a:pPr>
            <a:r>
              <a:rPr lang="ro-RO" sz="1400" b="1" i="1" dirty="0">
                <a:solidFill>
                  <a:srgbClr val="6C6463"/>
                </a:solidFill>
                <a:highlight>
                  <a:srgbClr val="E7E7E5"/>
                </a:highlight>
                <a:latin typeface="Arial"/>
                <a:cs typeface="Arial"/>
              </a:rPr>
              <a:t>	</a:t>
            </a:r>
            <a:r>
              <a:rPr lang="it-IT" sz="1400" b="1" i="1" dirty="0">
                <a:solidFill>
                  <a:srgbClr val="6C6463"/>
                </a:solidFill>
                <a:highlight>
                  <a:srgbClr val="E7E7E5"/>
                </a:highlight>
                <a:latin typeface="Arial"/>
                <a:cs typeface="Arial"/>
              </a:rPr>
              <a:t>Acțiunea 5.</a:t>
            </a:r>
            <a:r>
              <a:rPr lang="ro-MD" sz="1400" b="1" i="1" dirty="0">
                <a:solidFill>
                  <a:srgbClr val="6C6463"/>
                </a:solidFill>
                <a:highlight>
                  <a:srgbClr val="E7E7E5"/>
                </a:highlight>
                <a:latin typeface="Arial"/>
                <a:cs typeface="Arial"/>
              </a:rPr>
              <a:t>3</a:t>
            </a:r>
            <a:r>
              <a:rPr lang="it-IT" sz="1400" b="1" i="1" dirty="0">
                <a:solidFill>
                  <a:srgbClr val="6C6463"/>
                </a:solidFill>
                <a:highlight>
                  <a:srgbClr val="E7E7E5"/>
                </a:highlight>
                <a:latin typeface="Arial"/>
                <a:cs typeface="Arial"/>
              </a:rPr>
              <a:t>. Creșterea încrederii populației în actul</a:t>
            </a:r>
            <a:r>
              <a:rPr lang="ro-RO" sz="1400" b="1" i="1" dirty="0">
                <a:solidFill>
                  <a:srgbClr val="6C6463"/>
                </a:solidFill>
                <a:highlight>
                  <a:srgbClr val="E7E7E5"/>
                </a:highlight>
                <a:latin typeface="Arial"/>
                <a:cs typeface="Arial"/>
              </a:rPr>
              <a:t> </a:t>
            </a:r>
            <a:r>
              <a:rPr lang="it-IT" sz="1400" b="1" i="1" dirty="0">
                <a:solidFill>
                  <a:srgbClr val="6C6463"/>
                </a:solidFill>
                <a:highlight>
                  <a:srgbClr val="E7E7E5"/>
                </a:highlight>
                <a:latin typeface="Arial"/>
                <a:cs typeface="Arial"/>
              </a:rPr>
              <a:t>de justiție prin informarea publicului larg despre activitatea instanțe</a:t>
            </a:r>
            <a:r>
              <a:rPr lang="ro-RO" sz="1400" b="1" i="1" dirty="0">
                <a:solidFill>
                  <a:srgbClr val="6C6463"/>
                </a:solidFill>
                <a:highlight>
                  <a:srgbClr val="E7E7E5"/>
                </a:highlight>
                <a:latin typeface="Arial"/>
                <a:cs typeface="Arial"/>
              </a:rPr>
              <a:t>i </a:t>
            </a:r>
            <a:r>
              <a:rPr lang="it-IT" sz="1400" b="1" i="1" dirty="0">
                <a:solidFill>
                  <a:srgbClr val="6C6463"/>
                </a:solidFill>
                <a:latin typeface="Arial"/>
                <a:cs typeface="Arial"/>
              </a:rPr>
              <a:t> </a:t>
            </a:r>
            <a:endParaRPr lang="ro-RO" sz="1400" b="1" i="1" dirty="0">
              <a:solidFill>
                <a:srgbClr val="6C646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9870" indent="-229870">
              <a:defRPr/>
            </a:pPr>
            <a:endParaRPr lang="ro-RO" sz="1400" dirty="0">
              <a:solidFill>
                <a:srgbClr val="6C6463"/>
              </a:solidFill>
              <a:latin typeface="Arial"/>
              <a:cs typeface="Arial"/>
            </a:endParaRPr>
          </a:p>
          <a:p>
            <a:pPr marL="285750" indent="-285750">
              <a:buFont typeface="Calibri"/>
              <a:buChar char="-"/>
              <a:defRPr/>
            </a:pPr>
            <a:r>
              <a:rPr lang="ro-RO" sz="1400" dirty="0">
                <a:solidFill>
                  <a:srgbClr val="6C6463"/>
                </a:solidFill>
                <a:latin typeface="Arial"/>
                <a:cs typeface="Arial"/>
              </a:rPr>
              <a:t>Delegația Misiunii USAID în Moldova în vizită la Judecătoria Ungheni – </a:t>
            </a:r>
            <a:r>
              <a:rPr lang="ro-RO" sz="1400" b="1" dirty="0">
                <a:solidFill>
                  <a:srgbClr val="6C6463"/>
                </a:solidFill>
                <a:latin typeface="Arial"/>
                <a:cs typeface="Arial"/>
              </a:rPr>
              <a:t>27 aprilie 2023</a:t>
            </a:r>
            <a:endParaRPr lang="it-IT" dirty="0"/>
          </a:p>
          <a:p>
            <a:pPr marL="229870" indent="-229870" algn="just">
              <a:defRPr/>
            </a:pPr>
            <a:endParaRPr lang="ro-RO" sz="1400" b="1" dirty="0">
              <a:solidFill>
                <a:srgbClr val="000000"/>
              </a:solidFill>
              <a:highlight>
                <a:srgbClr val="E7E7E5"/>
              </a:highlight>
              <a:latin typeface="Arial"/>
              <a:cs typeface="Arial"/>
            </a:endParaRPr>
          </a:p>
          <a:p>
            <a:pPr marL="229870" marR="0" lvl="0" indent="-22987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1400" b="1" i="0" u="none" strike="noStrike" kern="1200" cap="none" spc="0" normalizeH="0" baseline="0" noProof="0" dirty="0">
                <a:ln>
                  <a:noFill/>
                </a:ln>
                <a:solidFill>
                  <a:srgbClr val="6C6463"/>
                </a:solidFill>
                <a:effectLst/>
                <a:highlight>
                  <a:srgbClr val="E7E7E5"/>
                </a:highlight>
                <a:uLnTx/>
                <a:uFillTx/>
                <a:latin typeface="Arial"/>
                <a:ea typeface="+mn-ea"/>
                <a:cs typeface="Arial"/>
              </a:rPr>
              <a:t>	</a:t>
            </a:r>
            <a:endParaRPr lang="ro-MD" sz="1400" b="1" i="0" u="none" strike="noStrike" kern="1200" cap="none" spc="0" normalizeH="0" baseline="0" noProof="0" dirty="0">
              <a:ln>
                <a:noFill/>
              </a:ln>
              <a:solidFill>
                <a:srgbClr val="6C6463"/>
              </a:solidFill>
              <a:effectLst/>
              <a:highlight>
                <a:srgbClr val="E7E7E5"/>
              </a:highligh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3F79284-96AD-C31E-83D9-B5AEEC62E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012" y="1574769"/>
            <a:ext cx="2742821" cy="316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06156"/>
      </p:ext>
    </p:extLst>
  </p:cSld>
  <p:clrMapOvr>
    <a:masterClrMapping/>
  </p:clrMapOvr>
</p:sld>
</file>

<file path=ppt/theme/theme1.xml><?xml version="1.0" encoding="utf-8"?>
<a:theme xmlns:a="http://schemas.openxmlformats.org/drawingml/2006/main" name="16.9-Template_12.7.2016">
  <a:themeElements>
    <a:clrScheme name="Custom 2">
      <a:dk1>
        <a:sysClr val="windowText" lastClr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16.9-Template_12.7.2016">
  <a:themeElements>
    <a:clrScheme name="Custom 2">
      <a:dk1>
        <a:sysClr val="windowText" lastClr="000000"/>
      </a:dk1>
      <a:lt1>
        <a:srgbClr val="FFFFFF"/>
      </a:lt1>
      <a:dk2>
        <a:srgbClr val="002F6C"/>
      </a:dk2>
      <a:lt2>
        <a:srgbClr val="BA0C2F"/>
      </a:lt2>
      <a:accent1>
        <a:srgbClr val="002F6C"/>
      </a:accent1>
      <a:accent2>
        <a:srgbClr val="BA0C2F"/>
      </a:accent2>
      <a:accent3>
        <a:srgbClr val="6C6463"/>
      </a:accent3>
      <a:accent4>
        <a:srgbClr val="000000"/>
      </a:accent4>
      <a:accent5>
        <a:srgbClr val="CFCDC9"/>
      </a:accent5>
      <a:accent6>
        <a:srgbClr val="0067B9"/>
      </a:accent6>
      <a:hlink>
        <a:srgbClr val="6C6463"/>
      </a:hlink>
      <a:folHlink>
        <a:srgbClr val="CFCDC9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D151F96F061741A5FFA95FBD74E297" ma:contentTypeVersion="16" ma:contentTypeDescription="Create a new document." ma:contentTypeScope="" ma:versionID="6bcbcc7278d63907c397ea5b9f96aa0b">
  <xsd:schema xmlns:xsd="http://www.w3.org/2001/XMLSchema" xmlns:xs="http://www.w3.org/2001/XMLSchema" xmlns:p="http://schemas.microsoft.com/office/2006/metadata/properties" xmlns:ns2="7eb5a371-8493-4c79-a723-d46448af42cd" xmlns:ns3="91a2165f-0250-4d09-bd94-8bcf7a965c66" xmlns:ns4="9fd014b9-7515-4303-a08e-09df14380390" targetNamespace="http://schemas.microsoft.com/office/2006/metadata/properties" ma:root="true" ma:fieldsID="de49d19b087c1b1892408c0103044b6c" ns2:_="" ns3:_="" ns4:_="">
    <xsd:import namespace="7eb5a371-8493-4c79-a723-d46448af42cd"/>
    <xsd:import namespace="91a2165f-0250-4d09-bd94-8bcf7a965c66"/>
    <xsd:import namespace="9fd014b9-7515-4303-a08e-09df143803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b5a371-8493-4c79-a723-d46448af42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7af5af0-9897-4793-b7e9-89496c0660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a2165f-0250-4d09-bd94-8bcf7a965c6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d014b9-7515-4303-a08e-09df1438039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d3f60a5-c36c-4abc-9eeb-b88d7dac2b0c}" ma:internalName="TaxCatchAll" ma:showField="CatchAllData" ma:web="91a2165f-0250-4d09-bd94-8bcf7a965c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fd014b9-7515-4303-a08e-09df14380390" xsi:nil="true"/>
    <lcf76f155ced4ddcb4097134ff3c332f xmlns="7eb5a371-8493-4c79-a723-d46448af42c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63F2E1-D153-4F32-BF58-50697E9DB0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b5a371-8493-4c79-a723-d46448af42cd"/>
    <ds:schemaRef ds:uri="91a2165f-0250-4d09-bd94-8bcf7a965c66"/>
    <ds:schemaRef ds:uri="9fd014b9-7515-4303-a08e-09df143803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9697C8-B418-4F19-A390-A35FC6C5201D}">
  <ds:schemaRefs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9fd014b9-7515-4303-a08e-09df14380390"/>
    <ds:schemaRef ds:uri="91a2165f-0250-4d09-bd94-8bcf7a965c66"/>
    <ds:schemaRef ds:uri="7eb5a371-8493-4c79-a723-d46448af42cd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2A0B8C0-E0EE-4894-8D90-53E7B9CA0C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26910</TotalTime>
  <Words>3598</Words>
  <Application>Microsoft Office PowerPoint</Application>
  <PresentationFormat>Particularizare</PresentationFormat>
  <Paragraphs>627</Paragraphs>
  <Slides>46</Slides>
  <Notes>3</Notes>
  <HiddenSlides>0</HiddenSlides>
  <MMClips>0</MMClips>
  <ScaleCrop>false</ScaleCrop>
  <HeadingPairs>
    <vt:vector size="8" baseType="variant">
      <vt:variant>
        <vt:lpstr>Fonturi utilizate</vt:lpstr>
      </vt:variant>
      <vt:variant>
        <vt:i4>11</vt:i4>
      </vt:variant>
      <vt:variant>
        <vt:lpstr>Temă</vt:lpstr>
      </vt:variant>
      <vt:variant>
        <vt:i4>3</vt:i4>
      </vt:variant>
      <vt:variant>
        <vt:lpstr>Servere OLE încorporate</vt:lpstr>
      </vt:variant>
      <vt:variant>
        <vt:i4>1</vt:i4>
      </vt:variant>
      <vt:variant>
        <vt:lpstr>Titluri diapozitive</vt:lpstr>
      </vt:variant>
      <vt:variant>
        <vt:i4>46</vt:i4>
      </vt:variant>
    </vt:vector>
  </HeadingPairs>
  <TitlesOfParts>
    <vt:vector size="61" baseType="lpstr">
      <vt:lpstr>Arial</vt:lpstr>
      <vt:lpstr>Arial BOLD</vt:lpstr>
      <vt:lpstr>Bodoni MT Black</vt:lpstr>
      <vt:lpstr>Calibri</vt:lpstr>
      <vt:lpstr>Calibri Light</vt:lpstr>
      <vt:lpstr>Gill Sans MT</vt:lpstr>
      <vt:lpstr>Lato Light</vt:lpstr>
      <vt:lpstr>Poppins</vt:lpstr>
      <vt:lpstr>Source Sans Pro</vt:lpstr>
      <vt:lpstr>Times New Roman</vt:lpstr>
      <vt:lpstr>Wingdings</vt:lpstr>
      <vt:lpstr>16.9-Template_12.7.2016</vt:lpstr>
      <vt:lpstr>1_16.9-Template_12.7.2016</vt:lpstr>
      <vt:lpstr>Custom Design</vt:lpstr>
      <vt:lpstr>Document</vt:lpstr>
      <vt:lpstr>Prezentare PowerPoint</vt:lpstr>
      <vt:lpstr>OBIECTIVELE ȘEDINȚEI</vt:lpstr>
      <vt:lpstr>Prezentarea și evaluarea rezultatelor implementării Planului de dezvoltare a Judecătoriei Ungheni</vt:lpstr>
      <vt:lpstr>DOMENIUL I: MANAGEMENTUL CALITĂȚII Obiectivul 1. Fortificarea capacităților de management și administrare judiciară în Judecătoria Ungheni</vt:lpstr>
      <vt:lpstr>Acțiunea 4.1 Elaborarea și publicarea materialelor informative cu privire la serviciile oferite de către judecătorie   VIDEO: - USAID aduce justiția mai aproape de oameni prin crearea birourilor de informații în judecătoriile beneficiare ale Proiectului „Instanțe Judecătorești Model” – 19 aprilie 2023  - USAID promovează inclusivitatea – 18 mai 2023  - În procesul de modernizare și accesibilizare a Judecătoriei Ungheni, părerea cetățenilor contează! – 21 iunie 2023    </vt:lpstr>
      <vt:lpstr>DOMENIUL IV: ACCESUL PUBLIC LA INFORMAȚII Obiectivul 4. Creșterea accesului publicului la informația despre activitatea judecătoriei</vt:lpstr>
      <vt:lpstr>DOMENIUL IV: ACCESUL PUBLIC LA INFORMAȚII Obiectivul 4. Creșterea accesului publicului la informația despre activitatea judecătoriei</vt:lpstr>
      <vt:lpstr>DOMENIUL V: COMUNICAREA CU PUBLICUL LARG ȘI EDUCAȚIA JURIDICĂ A CETĂȚENILOR Obiectivul 5. Fortificarea capacității instanței de a comunica și contribui la educarea juridică a populației, inclusiv a grupurilor care au acces limitat la informații</vt:lpstr>
      <vt:lpstr>DOMENIUL V: COMUNICAREA CU PUBLICUL LARG ȘI EDUCAȚIA JURIDICĂ A CETĂȚENILOR Acțiunea 5.3. Creșterea încrederii populației în actul de justiție prin informarea publicului larg despre activitatea instanței</vt:lpstr>
      <vt:lpstr>Domeniul VII: Servicii online Obiectivul 7. Îmbunătățirea capacității Judecătoriei Ungheni de a oferi cetățenilor servicii online de acces la justiție</vt:lpstr>
      <vt:lpstr>PLANUL DE ACȚIUNI ȘI  TERMENII DE REALIZARE A ACȚIUNILOR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ACȚIUNI PRIORITARE IULIE – SEPTEMBRIE 2023 Plan dezvoltare </vt:lpstr>
      <vt:lpstr>ACȚIUNI PRIORITARE IULIE – SEPTEMBRIE 2023 Plan dezvoltare </vt:lpstr>
      <vt:lpstr>ACȚIUNI PRIORITARE IULIE – SEPTEMBRIE 2023 Plan dezvoltare </vt:lpstr>
      <vt:lpstr>Prezentarea și evaluarea rezultatelor implementării Planului de dezvoltare strategică a Judecătoriei Ungheni</vt:lpstr>
      <vt:lpstr>Direcția strategică 3: Dezvoltarea profesională și motivarea profesională Obiectivul 3.2 Asigurarea accesului judecătorilor și angajaților la oportunități extinse de dezvoltare profesională continuă</vt:lpstr>
      <vt:lpstr>Direcția strategică 1:Management și administrare judiciară   Obiectivul strategic 1.2: Creșterea performanței judecătoriei </vt:lpstr>
      <vt:lpstr>Direcția strategică 1:Management și administrare judiciară   Obiectivul strategic 1.2: Creșterea performanței judecătoriei </vt:lpstr>
      <vt:lpstr>Direcția strategică 1:Management și administrare judiciară   Obiectivul strategic 1.2: Creșterea performanței judecătoriei </vt:lpstr>
      <vt:lpstr>Direcția strategică 1:Management și administrare judiciară   Obiectivul strategic 1.2: Creșterea performanței judecătoriei </vt:lpstr>
      <vt:lpstr>Direcția strategică 1:Management și administrare judiciară   Obiectivul strategic 1.3: Dezvoltarea serviciilor online în cadrul judecătoriei </vt:lpstr>
      <vt:lpstr>Direcția strategică 1:Management și administrare judiciară   Obiectivul strategic 1.3: Dezvoltarea serviciilor online în cadrul judecătoriei </vt:lpstr>
      <vt:lpstr>Direcția strategică 2: Accesibilitatea judecătoriei și informarea justițiabililor  Obiectivul strategic 2.1: Creșterea accesului publicului și mass-media la informația despre activitatea judecătoriei</vt:lpstr>
      <vt:lpstr>Direcția strategică 2: Accesibilitatea judecătoriei și informarea justițiabililor  Obiectivul strategic 2.1: Creșterea accesului publicului și mass-media la informația despre activitatea judecătoriei</vt:lpstr>
      <vt:lpstr>Direcția strategică 2: Accesibilitatea judecătoriei și informarea justițiabililor  Obiectivul strategic 2.1: Creșterea accesului publicului și mass-media la informația despre activitatea judecătoriei</vt:lpstr>
      <vt:lpstr>Direcția strategică 3: Dezvoltarea profesională și motivarea angajaților Obiectivul strategic 3.2: Asigurarea accesului judecătorilor și angajaților la oportunități extinse de dezvoltare profesională continuă</vt:lpstr>
      <vt:lpstr>Direcția strategică 3: Dezvoltarea profesională și motivarea angajaților Obiectivul strategic 3.2: Asigurarea accesului judecătorilor și angajaților la oportunități extinse de dezvoltare profesională continuă</vt:lpstr>
      <vt:lpstr>Direcția strategică 3: Dezvoltarea profesională și motivarea angajaților Obiectivul strategic 3.2: Asigurarea accesului judecătorilor și angajaților la oportunități extinse de dezvoltare profesională continuă</vt:lpstr>
      <vt:lpstr>Direcția strategică 3: Dezvoltarea profesională și motivarea angajaților Obiectivul strategic 3.2: Asigurarea accesului judecătorilor și angajaților la oportunități extinse de dezvoltare profesională continuă</vt:lpstr>
      <vt:lpstr>Direcția strategică 3: Dezvoltarea profesională și motivarea angajaților Obiectivul strategic 3.2: Asigurarea accesului judecătorilor și angajaților la oportunități extinse de dezvoltare profesională continuă</vt:lpstr>
      <vt:lpstr>Direcția strategică 3: Dezvoltarea profesională și motivarea angajaților Obiectivul strategic 3.2: Asigurarea accesului judecătorilor și angajaților la oportunități extinse de dezvoltare profesională continuă</vt:lpstr>
      <vt:lpstr>Direcția strategică 3: Dezvoltarea profesională și motivarea angajaților Obiectivul strategic 3.2: Asigurarea accesului judecătorilor și angajaților la oportunități extinse de dezvoltare profesională continuă</vt:lpstr>
      <vt:lpstr>Direcția strategică 3: Dezvoltarea profesională și motivarea angajaților Obiectivul strategic 3.2: Asigurarea accesului judecătorilor și angajaților la oportunități extinse de dezvoltare profesională continuă</vt:lpstr>
      <vt:lpstr>Direcția strategică 2: Accesibilitatea judecătoriei și informarea justițiabililor  Obiectivul strategic 2.2: Consolidarea accesului grupurilor vulnerabile la sediul judecătoriei</vt:lpstr>
      <vt:lpstr>PLANUL DE DEZVOLTARE STRATEGICĂ AL JUDECĂTORIEI UNGHENI PENTRU ANII 2023-2027</vt:lpstr>
      <vt:lpstr>Prezentare PowerPoint</vt:lpstr>
      <vt:lpstr>Prezentare PowerPoint</vt:lpstr>
      <vt:lpstr>Prezentare PowerPoint</vt:lpstr>
      <vt:lpstr>ACȚIUNI PRIORITARE IULIE – SEPTEMBRIE 2023 Plan dezvoltare strategică</vt:lpstr>
      <vt:lpstr>ACȚIUNI PRIORITARE IULIE – SEPTEMBRIE 2023 Plan dezvoltare strategică</vt:lpstr>
    </vt:vector>
  </TitlesOfParts>
  <Company>USAID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COVER OPTION TITLE GOES HERE CAN  RUN THREE LINES</dc:title>
  <dc:creator>USAID</dc:creator>
  <cp:lastModifiedBy>USAID</cp:lastModifiedBy>
  <cp:revision>402</cp:revision>
  <cp:lastPrinted>2023-03-20T09:23:23Z</cp:lastPrinted>
  <dcterms:created xsi:type="dcterms:W3CDTF">2017-03-16T17:43:27Z</dcterms:created>
  <dcterms:modified xsi:type="dcterms:W3CDTF">2024-01-25T15:39:20Z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0x01010069D151F96F061741A5FFA95FBD74E297</vt:lpwstr>
  </property>
  <property fmtid="{D5CDD505-2E9C-101B-9397-08002B2CF9AE}" pid="3" name="MediaServiceImageTags">
    <vt:lpwstr/>
  </property>
</Properties>
</file>