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9" r:id="rId5"/>
    <p:sldMasterId id="2147483794" r:id="rId6"/>
  </p:sldMasterIdLst>
  <p:notesMasterIdLst>
    <p:notesMasterId r:id="rId34"/>
  </p:notesMasterIdLst>
  <p:handoutMasterIdLst>
    <p:handoutMasterId r:id="rId35"/>
  </p:handoutMasterIdLst>
  <p:sldIdLst>
    <p:sldId id="359" r:id="rId7"/>
    <p:sldId id="324" r:id="rId8"/>
    <p:sldId id="325" r:id="rId9"/>
    <p:sldId id="4144" r:id="rId10"/>
    <p:sldId id="4174" r:id="rId11"/>
    <p:sldId id="4180" r:id="rId12"/>
    <p:sldId id="4145" r:id="rId13"/>
    <p:sldId id="4182" r:id="rId14"/>
    <p:sldId id="4183" r:id="rId15"/>
    <p:sldId id="4181" r:id="rId16"/>
    <p:sldId id="4178" r:id="rId17"/>
    <p:sldId id="4179" r:id="rId18"/>
    <p:sldId id="4184" r:id="rId19"/>
    <p:sldId id="4186" r:id="rId20"/>
    <p:sldId id="4187" r:id="rId21"/>
    <p:sldId id="4188" r:id="rId22"/>
    <p:sldId id="4149" r:id="rId23"/>
    <p:sldId id="4190" r:id="rId24"/>
    <p:sldId id="4189" r:id="rId25"/>
    <p:sldId id="4176" r:id="rId26"/>
    <p:sldId id="4142" r:id="rId27"/>
    <p:sldId id="4143" r:id="rId28"/>
    <p:sldId id="4159" r:id="rId29"/>
    <p:sldId id="4160" r:id="rId30"/>
    <p:sldId id="480" r:id="rId31"/>
    <p:sldId id="4172" r:id="rId32"/>
    <p:sldId id="4173" r:id="rId33"/>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B7F4F3-C5A1-4ECB-BC4D-C6E54C061472}">
          <p14:sldIdLst>
            <p14:sldId id="359"/>
            <p14:sldId id="324"/>
            <p14:sldId id="325"/>
          </p14:sldIdLst>
        </p14:section>
        <p14:section name="Untitled Section" id="{14A2415E-A890-4E1A-BEF1-BDF4AD7FA45D}">
          <p14:sldIdLst>
            <p14:sldId id="4144"/>
            <p14:sldId id="4174"/>
            <p14:sldId id="4180"/>
            <p14:sldId id="4145"/>
            <p14:sldId id="4182"/>
            <p14:sldId id="4183"/>
            <p14:sldId id="4181"/>
            <p14:sldId id="4178"/>
            <p14:sldId id="4179"/>
            <p14:sldId id="4184"/>
            <p14:sldId id="4186"/>
            <p14:sldId id="4187"/>
            <p14:sldId id="4188"/>
            <p14:sldId id="4149"/>
            <p14:sldId id="4190"/>
            <p14:sldId id="4189"/>
            <p14:sldId id="4176"/>
            <p14:sldId id="4142"/>
            <p14:sldId id="4143"/>
            <p14:sldId id="4159"/>
            <p14:sldId id="4160"/>
            <p14:sldId id="480"/>
            <p14:sldId id="4172"/>
            <p14:sldId id="4173"/>
          </p14:sldIdLst>
        </p14:section>
      </p14:sectionLst>
    </p:ext>
    <p:ext uri="{EFAFB233-063F-42B5-8137-9DF3F51BA10A}">
      <p15:sldGuideLst xmlns:p15="http://schemas.microsoft.com/office/powerpoint/2012/main">
        <p15:guide id="1" orient="horz" pos="1633"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7E5"/>
    <a:srgbClr val="CFCDC9"/>
    <a:srgbClr val="C5DFB3"/>
    <a:srgbClr val="6C6463"/>
    <a:srgbClr val="651D32"/>
    <a:srgbClr val="0067B9"/>
    <a:srgbClr val="002F6C"/>
    <a:srgbClr val="BA0C2F"/>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92FDE-39A3-451B-1E16-70ADBDEB781E}" v="90" dt="2023-11-01T15:48:01.428"/>
    <p1510:client id="{828A07E7-D049-E6D5-BCAE-F50B74EDC70B}" v="15" dt="2023-11-01T13:39:42.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2991" autoAdjust="0"/>
  </p:normalViewPr>
  <p:slideViewPr>
    <p:cSldViewPr snapToGrid="0" snapToObjects="1">
      <p:cViewPr varScale="1">
        <p:scale>
          <a:sx n="150" d="100"/>
          <a:sy n="150" d="100"/>
        </p:scale>
        <p:origin x="504" y="120"/>
      </p:cViewPr>
      <p:guideLst>
        <p:guide orient="horz" pos="1633"/>
        <p:guide pos="288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Arcusa" userId="5f5970b8-ced3-42a1-a690-9108e80206b7" providerId="ADAL" clId="{D64254AB-6214-482B-AD16-3E4E1A08F01F}"/>
    <pc:docChg chg="undo redo custSel addSld delSld modSld modSection">
      <pc:chgData name="Denis Arcusa" userId="5f5970b8-ced3-42a1-a690-9108e80206b7" providerId="ADAL" clId="{D64254AB-6214-482B-AD16-3E4E1A08F01F}" dt="2023-11-02T08:56:24.366" v="519" actId="13926"/>
      <pc:docMkLst>
        <pc:docMk/>
      </pc:docMkLst>
      <pc:sldChg chg="modSp mod">
        <pc:chgData name="Denis Arcusa" userId="5f5970b8-ced3-42a1-a690-9108e80206b7" providerId="ADAL" clId="{D64254AB-6214-482B-AD16-3E4E1A08F01F}" dt="2023-11-01T09:57:11.265" v="44" actId="6549"/>
        <pc:sldMkLst>
          <pc:docMk/>
          <pc:sldMk cId="1512415350" sldId="359"/>
        </pc:sldMkLst>
        <pc:spChg chg="mod">
          <ac:chgData name="Denis Arcusa" userId="5f5970b8-ced3-42a1-a690-9108e80206b7" providerId="ADAL" clId="{D64254AB-6214-482B-AD16-3E4E1A08F01F}" dt="2023-11-01T09:57:11.265" v="44" actId="6549"/>
          <ac:spMkLst>
            <pc:docMk/>
            <pc:sldMk cId="1512415350" sldId="359"/>
            <ac:spMk id="2" creationId="{10AEB27C-8F20-1E40-AB8D-935D89D8B9E8}"/>
          </ac:spMkLst>
        </pc:spChg>
        <pc:spChg chg="mod">
          <ac:chgData name="Denis Arcusa" userId="5f5970b8-ced3-42a1-a690-9108e80206b7" providerId="ADAL" clId="{D64254AB-6214-482B-AD16-3E4E1A08F01F}" dt="2023-11-01T09:54:24.106" v="6" actId="2711"/>
          <ac:spMkLst>
            <pc:docMk/>
            <pc:sldMk cId="1512415350" sldId="359"/>
            <ac:spMk id="4" creationId="{A73CA42B-B507-8344-A1BD-A9EAB61E810C}"/>
          </ac:spMkLst>
        </pc:spChg>
        <pc:spChg chg="mod">
          <ac:chgData name="Denis Arcusa" userId="5f5970b8-ced3-42a1-a690-9108e80206b7" providerId="ADAL" clId="{D64254AB-6214-482B-AD16-3E4E1A08F01F}" dt="2023-11-01T09:56:12.199" v="43" actId="255"/>
          <ac:spMkLst>
            <pc:docMk/>
            <pc:sldMk cId="1512415350" sldId="359"/>
            <ac:spMk id="5" creationId="{34BAB75B-0540-A444-9190-7D0722FC6DD7}"/>
          </ac:spMkLst>
        </pc:spChg>
        <pc:spChg chg="mod">
          <ac:chgData name="Denis Arcusa" userId="5f5970b8-ced3-42a1-a690-9108e80206b7" providerId="ADAL" clId="{D64254AB-6214-482B-AD16-3E4E1A08F01F}" dt="2023-11-01T09:55:02.064" v="25" actId="20577"/>
          <ac:spMkLst>
            <pc:docMk/>
            <pc:sldMk cId="1512415350" sldId="359"/>
            <ac:spMk id="9" creationId="{51D5FA94-597E-4C56-AB32-31AA0A628D03}"/>
          </ac:spMkLst>
        </pc:spChg>
      </pc:sldChg>
      <pc:sldChg chg="delSp modSp del mod">
        <pc:chgData name="Denis Arcusa" userId="5f5970b8-ced3-42a1-a690-9108e80206b7" providerId="ADAL" clId="{D64254AB-6214-482B-AD16-3E4E1A08F01F}" dt="2023-11-01T09:55:10.005" v="26" actId="47"/>
        <pc:sldMkLst>
          <pc:docMk/>
          <pc:sldMk cId="1135969874" sldId="4101"/>
        </pc:sldMkLst>
        <pc:spChg chg="del mod">
          <ac:chgData name="Denis Arcusa" userId="5f5970b8-ced3-42a1-a690-9108e80206b7" providerId="ADAL" clId="{D64254AB-6214-482B-AD16-3E4E1A08F01F}" dt="2023-11-01T09:52:25.301" v="3"/>
          <ac:spMkLst>
            <pc:docMk/>
            <pc:sldMk cId="1135969874" sldId="4101"/>
            <ac:spMk id="19" creationId="{5BC4AFE7-5BE4-755B-4F19-D504C42BE560}"/>
          </ac:spMkLst>
        </pc:spChg>
      </pc:sldChg>
      <pc:sldChg chg="modSp mod">
        <pc:chgData name="Denis Arcusa" userId="5f5970b8-ced3-42a1-a690-9108e80206b7" providerId="ADAL" clId="{D64254AB-6214-482B-AD16-3E4E1A08F01F}" dt="2023-11-01T15:59:17.480" v="518" actId="14100"/>
        <pc:sldMkLst>
          <pc:docMk/>
          <pc:sldMk cId="1129953990" sldId="4142"/>
        </pc:sldMkLst>
        <pc:graphicFrameChg chg="modGraphic">
          <ac:chgData name="Denis Arcusa" userId="5f5970b8-ced3-42a1-a690-9108e80206b7" providerId="ADAL" clId="{D64254AB-6214-482B-AD16-3E4E1A08F01F}" dt="2023-11-01T15:59:17.480" v="518" actId="14100"/>
          <ac:graphicFrameMkLst>
            <pc:docMk/>
            <pc:sldMk cId="1129953990" sldId="4142"/>
            <ac:graphicFrameMk id="15" creationId="{E250E402-B3E5-404F-A6D5-C12C41F562BE}"/>
          </ac:graphicFrameMkLst>
        </pc:graphicFrameChg>
      </pc:sldChg>
      <pc:sldChg chg="modSp mod">
        <pc:chgData name="Denis Arcusa" userId="5f5970b8-ced3-42a1-a690-9108e80206b7" providerId="ADAL" clId="{D64254AB-6214-482B-AD16-3E4E1A08F01F}" dt="2023-11-01T15:56:19.399" v="516" actId="1076"/>
        <pc:sldMkLst>
          <pc:docMk/>
          <pc:sldMk cId="4041604982" sldId="4144"/>
        </pc:sldMkLst>
        <pc:spChg chg="mod">
          <ac:chgData name="Denis Arcusa" userId="5f5970b8-ced3-42a1-a690-9108e80206b7" providerId="ADAL" clId="{D64254AB-6214-482B-AD16-3E4E1A08F01F}" dt="2023-11-01T09:55:40.147" v="32" actId="15"/>
          <ac:spMkLst>
            <pc:docMk/>
            <pc:sldMk cId="4041604982" sldId="4144"/>
            <ac:spMk id="2" creationId="{4FE72A61-6365-0A80-5C34-C476CDF3C1D2}"/>
          </ac:spMkLst>
        </pc:spChg>
        <pc:picChg chg="mod">
          <ac:chgData name="Denis Arcusa" userId="5f5970b8-ced3-42a1-a690-9108e80206b7" providerId="ADAL" clId="{D64254AB-6214-482B-AD16-3E4E1A08F01F}" dt="2023-11-01T15:56:19.399" v="516" actId="1076"/>
          <ac:picMkLst>
            <pc:docMk/>
            <pc:sldMk cId="4041604982" sldId="4144"/>
            <ac:picMk id="7" creationId="{3B7D6A9B-7451-157E-9B89-F45BB98F0C31}"/>
          </ac:picMkLst>
        </pc:picChg>
      </pc:sldChg>
      <pc:sldChg chg="modSp mod">
        <pc:chgData name="Denis Arcusa" userId="5f5970b8-ced3-42a1-a690-9108e80206b7" providerId="ADAL" clId="{D64254AB-6214-482B-AD16-3E4E1A08F01F}" dt="2023-11-01T12:38:18.708" v="503" actId="20577"/>
        <pc:sldMkLst>
          <pc:docMk/>
          <pc:sldMk cId="3996439380" sldId="4145"/>
        </pc:sldMkLst>
        <pc:spChg chg="mod">
          <ac:chgData name="Denis Arcusa" userId="5f5970b8-ced3-42a1-a690-9108e80206b7" providerId="ADAL" clId="{D64254AB-6214-482B-AD16-3E4E1A08F01F}" dt="2023-11-01T12:38:18.708" v="503" actId="20577"/>
          <ac:spMkLst>
            <pc:docMk/>
            <pc:sldMk cId="3996439380" sldId="4145"/>
            <ac:spMk id="2" creationId="{583B8A8B-32E4-A880-9DCC-23D128BA9168}"/>
          </ac:spMkLst>
        </pc:spChg>
        <pc:spChg chg="mod">
          <ac:chgData name="Denis Arcusa" userId="5f5970b8-ced3-42a1-a690-9108e80206b7" providerId="ADAL" clId="{D64254AB-6214-482B-AD16-3E4E1A08F01F}" dt="2023-11-01T10:10:52.233" v="165" actId="255"/>
          <ac:spMkLst>
            <pc:docMk/>
            <pc:sldMk cId="3996439380" sldId="4145"/>
            <ac:spMk id="6" creationId="{1CD1F896-1020-15D4-2A3C-29DBBADE007B}"/>
          </ac:spMkLst>
        </pc:spChg>
      </pc:sldChg>
      <pc:sldChg chg="modSp del mod">
        <pc:chgData name="Denis Arcusa" userId="5f5970b8-ced3-42a1-a690-9108e80206b7" providerId="ADAL" clId="{D64254AB-6214-482B-AD16-3E4E1A08F01F}" dt="2023-11-01T11:57:53.924" v="248" actId="47"/>
        <pc:sldMkLst>
          <pc:docMk/>
          <pc:sldMk cId="2048655341" sldId="4151"/>
        </pc:sldMkLst>
        <pc:spChg chg="mod">
          <ac:chgData name="Denis Arcusa" userId="5f5970b8-ced3-42a1-a690-9108e80206b7" providerId="ADAL" clId="{D64254AB-6214-482B-AD16-3E4E1A08F01F}" dt="2023-11-01T11:55:30.146" v="239" actId="20577"/>
          <ac:spMkLst>
            <pc:docMk/>
            <pc:sldMk cId="2048655341" sldId="4151"/>
            <ac:spMk id="2" creationId="{C988127B-51E5-0B0A-E005-389CA9256B9A}"/>
          </ac:spMkLst>
        </pc:spChg>
        <pc:spChg chg="mod">
          <ac:chgData name="Denis Arcusa" userId="5f5970b8-ced3-42a1-a690-9108e80206b7" providerId="ADAL" clId="{D64254AB-6214-482B-AD16-3E4E1A08F01F}" dt="2023-11-01T11:51:46.790" v="184" actId="20577"/>
          <ac:spMkLst>
            <pc:docMk/>
            <pc:sldMk cId="2048655341" sldId="4151"/>
            <ac:spMk id="6" creationId="{AD2133C5-4BD9-65C7-DC06-1F2166AF10E0}"/>
          </ac:spMkLst>
        </pc:spChg>
      </pc:sldChg>
      <pc:sldChg chg="del">
        <pc:chgData name="Denis Arcusa" userId="5f5970b8-ced3-42a1-a690-9108e80206b7" providerId="ADAL" clId="{D64254AB-6214-482B-AD16-3E4E1A08F01F}" dt="2023-11-01T11:58:07.255" v="250" actId="47"/>
        <pc:sldMkLst>
          <pc:docMk/>
          <pc:sldMk cId="2148795704" sldId="4158"/>
        </pc:sldMkLst>
      </pc:sldChg>
      <pc:sldChg chg="modSp mod">
        <pc:chgData name="Denis Arcusa" userId="5f5970b8-ced3-42a1-a690-9108e80206b7" providerId="ADAL" clId="{D64254AB-6214-482B-AD16-3E4E1A08F01F}" dt="2023-11-01T12:44:47.209" v="513" actId="20577"/>
        <pc:sldMkLst>
          <pc:docMk/>
          <pc:sldMk cId="3052092047" sldId="4172"/>
        </pc:sldMkLst>
        <pc:spChg chg="mod">
          <ac:chgData name="Denis Arcusa" userId="5f5970b8-ced3-42a1-a690-9108e80206b7" providerId="ADAL" clId="{D64254AB-6214-482B-AD16-3E4E1A08F01F}" dt="2023-11-01T12:44:47.209" v="513" actId="20577"/>
          <ac:spMkLst>
            <pc:docMk/>
            <pc:sldMk cId="3052092047" sldId="4172"/>
            <ac:spMk id="5" creationId="{676C3AD5-3CA5-EC67-F231-4599A0B196A9}"/>
          </ac:spMkLst>
        </pc:spChg>
      </pc:sldChg>
      <pc:sldChg chg="modSp mod">
        <pc:chgData name="Denis Arcusa" userId="5f5970b8-ced3-42a1-a690-9108e80206b7" providerId="ADAL" clId="{D64254AB-6214-482B-AD16-3E4E1A08F01F}" dt="2023-11-02T08:56:24.366" v="519" actId="13926"/>
        <pc:sldMkLst>
          <pc:docMk/>
          <pc:sldMk cId="2193658041" sldId="4173"/>
        </pc:sldMkLst>
        <pc:spChg chg="mod">
          <ac:chgData name="Denis Arcusa" userId="5f5970b8-ced3-42a1-a690-9108e80206b7" providerId="ADAL" clId="{D64254AB-6214-482B-AD16-3E4E1A08F01F}" dt="2023-11-02T08:56:24.366" v="519" actId="13926"/>
          <ac:spMkLst>
            <pc:docMk/>
            <pc:sldMk cId="2193658041" sldId="4173"/>
            <ac:spMk id="5" creationId="{676C3AD5-3CA5-EC67-F231-4599A0B196A9}"/>
          </ac:spMkLst>
        </pc:spChg>
      </pc:sldChg>
      <pc:sldChg chg="modSp mod">
        <pc:chgData name="Denis Arcusa" userId="5f5970b8-ced3-42a1-a690-9108e80206b7" providerId="ADAL" clId="{D64254AB-6214-482B-AD16-3E4E1A08F01F}" dt="2023-11-01T12:18:00.839" v="436" actId="113"/>
        <pc:sldMkLst>
          <pc:docMk/>
          <pc:sldMk cId="1858788226" sldId="4174"/>
        </pc:sldMkLst>
        <pc:spChg chg="mod">
          <ac:chgData name="Denis Arcusa" userId="5f5970b8-ced3-42a1-a690-9108e80206b7" providerId="ADAL" clId="{D64254AB-6214-482B-AD16-3E4E1A08F01F}" dt="2023-11-01T12:18:00.839" v="436" actId="113"/>
          <ac:spMkLst>
            <pc:docMk/>
            <pc:sldMk cId="1858788226" sldId="4174"/>
            <ac:spMk id="2" creationId="{4FE72A61-6365-0A80-5C34-C476CDF3C1D2}"/>
          </ac:spMkLst>
        </pc:spChg>
        <pc:spChg chg="mod">
          <ac:chgData name="Denis Arcusa" userId="5f5970b8-ced3-42a1-a690-9108e80206b7" providerId="ADAL" clId="{D64254AB-6214-482B-AD16-3E4E1A08F01F}" dt="2023-11-01T09:58:02.431" v="53" actId="255"/>
          <ac:spMkLst>
            <pc:docMk/>
            <pc:sldMk cId="1858788226" sldId="4174"/>
            <ac:spMk id="6" creationId="{D9FC288F-6045-3C92-5B44-72FAF3BB03E3}"/>
          </ac:spMkLst>
        </pc:spChg>
      </pc:sldChg>
      <pc:sldChg chg="modSp mod">
        <pc:chgData name="Denis Arcusa" userId="5f5970b8-ced3-42a1-a690-9108e80206b7" providerId="ADAL" clId="{D64254AB-6214-482B-AD16-3E4E1A08F01F}" dt="2023-11-01T11:51:28.286" v="183" actId="20577"/>
        <pc:sldMkLst>
          <pc:docMk/>
          <pc:sldMk cId="2647174020" sldId="4175"/>
        </pc:sldMkLst>
        <pc:spChg chg="mod">
          <ac:chgData name="Denis Arcusa" userId="5f5970b8-ced3-42a1-a690-9108e80206b7" providerId="ADAL" clId="{D64254AB-6214-482B-AD16-3E4E1A08F01F}" dt="2023-11-01T11:51:28.286" v="183" actId="20577"/>
          <ac:spMkLst>
            <pc:docMk/>
            <pc:sldMk cId="2647174020" sldId="4175"/>
            <ac:spMk id="2" creationId="{583B8A8B-32E4-A880-9DCC-23D128BA9168}"/>
          </ac:spMkLst>
        </pc:spChg>
        <pc:spChg chg="mod">
          <ac:chgData name="Denis Arcusa" userId="5f5970b8-ced3-42a1-a690-9108e80206b7" providerId="ADAL" clId="{D64254AB-6214-482B-AD16-3E4E1A08F01F}" dt="2023-11-01T10:17:48.944" v="175" actId="20577"/>
          <ac:spMkLst>
            <pc:docMk/>
            <pc:sldMk cId="2647174020" sldId="4175"/>
            <ac:spMk id="6" creationId="{1CD1F896-1020-15D4-2A3C-29DBBADE007B}"/>
          </ac:spMkLst>
        </pc:spChg>
      </pc:sldChg>
      <pc:sldChg chg="modSp mod">
        <pc:chgData name="Denis Arcusa" userId="5f5970b8-ced3-42a1-a690-9108e80206b7" providerId="ADAL" clId="{D64254AB-6214-482B-AD16-3E4E1A08F01F}" dt="2023-11-01T12:19:02.261" v="444" actId="2711"/>
        <pc:sldMkLst>
          <pc:docMk/>
          <pc:sldMk cId="2019010583" sldId="4177"/>
        </pc:sldMkLst>
        <pc:spChg chg="mod">
          <ac:chgData name="Denis Arcusa" userId="5f5970b8-ced3-42a1-a690-9108e80206b7" providerId="ADAL" clId="{D64254AB-6214-482B-AD16-3E4E1A08F01F}" dt="2023-11-01T12:19:02.261" v="444" actId="2711"/>
          <ac:spMkLst>
            <pc:docMk/>
            <pc:sldMk cId="2019010583" sldId="4177"/>
            <ac:spMk id="2" creationId="{C9B9E664-9E69-42D4-56AB-58D70671B784}"/>
          </ac:spMkLst>
        </pc:spChg>
        <pc:spChg chg="mod">
          <ac:chgData name="Denis Arcusa" userId="5f5970b8-ced3-42a1-a690-9108e80206b7" providerId="ADAL" clId="{D64254AB-6214-482B-AD16-3E4E1A08F01F}" dt="2023-11-01T11:59:40.066" v="258" actId="20577"/>
          <ac:spMkLst>
            <pc:docMk/>
            <pc:sldMk cId="2019010583" sldId="4177"/>
            <ac:spMk id="6" creationId="{F3A6FFEC-6BDD-BD3A-FC2D-351987B515DA}"/>
          </ac:spMkLst>
        </pc:spChg>
      </pc:sldChg>
      <pc:sldChg chg="modSp mod">
        <pc:chgData name="Denis Arcusa" userId="5f5970b8-ced3-42a1-a690-9108e80206b7" providerId="ADAL" clId="{D64254AB-6214-482B-AD16-3E4E1A08F01F}" dt="2023-11-01T12:40:21.063" v="504" actId="20577"/>
        <pc:sldMkLst>
          <pc:docMk/>
          <pc:sldMk cId="2685571207" sldId="4178"/>
        </pc:sldMkLst>
        <pc:spChg chg="mod">
          <ac:chgData name="Denis Arcusa" userId="5f5970b8-ced3-42a1-a690-9108e80206b7" providerId="ADAL" clId="{D64254AB-6214-482B-AD16-3E4E1A08F01F}" dt="2023-11-01T12:40:21.063" v="504" actId="20577"/>
          <ac:spMkLst>
            <pc:docMk/>
            <pc:sldMk cId="2685571207" sldId="4178"/>
            <ac:spMk id="2" creationId="{C988127B-51E5-0B0A-E005-389CA9256B9A}"/>
          </ac:spMkLst>
        </pc:spChg>
        <pc:spChg chg="mod">
          <ac:chgData name="Denis Arcusa" userId="5f5970b8-ced3-42a1-a690-9108e80206b7" providerId="ADAL" clId="{D64254AB-6214-482B-AD16-3E4E1A08F01F}" dt="2023-11-01T11:55:47.522" v="240" actId="20577"/>
          <ac:spMkLst>
            <pc:docMk/>
            <pc:sldMk cId="2685571207" sldId="4178"/>
            <ac:spMk id="6" creationId="{AD2133C5-4BD9-65C7-DC06-1F2166AF10E0}"/>
          </ac:spMkLst>
        </pc:spChg>
      </pc:sldChg>
      <pc:sldChg chg="modSp mod">
        <pc:chgData name="Denis Arcusa" userId="5f5970b8-ced3-42a1-a690-9108e80206b7" providerId="ADAL" clId="{D64254AB-6214-482B-AD16-3E4E1A08F01F}" dt="2023-11-01T11:56:50.565" v="247" actId="20577"/>
        <pc:sldMkLst>
          <pc:docMk/>
          <pc:sldMk cId="1443108979" sldId="4179"/>
        </pc:sldMkLst>
        <pc:spChg chg="mod">
          <ac:chgData name="Denis Arcusa" userId="5f5970b8-ced3-42a1-a690-9108e80206b7" providerId="ADAL" clId="{D64254AB-6214-482B-AD16-3E4E1A08F01F}" dt="2023-11-01T11:56:50.565" v="247" actId="20577"/>
          <ac:spMkLst>
            <pc:docMk/>
            <pc:sldMk cId="1443108979" sldId="4179"/>
            <ac:spMk id="2" creationId="{C988127B-51E5-0B0A-E005-389CA9256B9A}"/>
          </ac:spMkLst>
        </pc:spChg>
      </pc:sldChg>
      <pc:sldChg chg="modSp mod">
        <pc:chgData name="Denis Arcusa" userId="5f5970b8-ced3-42a1-a690-9108e80206b7" providerId="ADAL" clId="{D64254AB-6214-482B-AD16-3E4E1A08F01F}" dt="2023-11-01T12:18:39.311" v="443" actId="20577"/>
        <pc:sldMkLst>
          <pc:docMk/>
          <pc:sldMk cId="1437893167" sldId="4180"/>
        </pc:sldMkLst>
        <pc:spChg chg="mod">
          <ac:chgData name="Denis Arcusa" userId="5f5970b8-ced3-42a1-a690-9108e80206b7" providerId="ADAL" clId="{D64254AB-6214-482B-AD16-3E4E1A08F01F}" dt="2023-11-01T12:18:39.311" v="443" actId="20577"/>
          <ac:spMkLst>
            <pc:docMk/>
            <pc:sldMk cId="1437893167" sldId="4180"/>
            <ac:spMk id="2" creationId="{4FE72A61-6365-0A80-5C34-C476CDF3C1D2}"/>
          </ac:spMkLst>
        </pc:spChg>
      </pc:sldChg>
      <pc:sldChg chg="modSp add del mod">
        <pc:chgData name="Denis Arcusa" userId="5f5970b8-ced3-42a1-a690-9108e80206b7" providerId="ADAL" clId="{D64254AB-6214-482B-AD16-3E4E1A08F01F}" dt="2023-11-01T11:57:56.374" v="249" actId="47"/>
        <pc:sldMkLst>
          <pc:docMk/>
          <pc:sldMk cId="2228603530" sldId="4181"/>
        </pc:sldMkLst>
        <pc:spChg chg="mod">
          <ac:chgData name="Denis Arcusa" userId="5f5970b8-ced3-42a1-a690-9108e80206b7" providerId="ADAL" clId="{D64254AB-6214-482B-AD16-3E4E1A08F01F}" dt="2023-11-01T11:54:24.877" v="216" actId="6549"/>
          <ac:spMkLst>
            <pc:docMk/>
            <pc:sldMk cId="2228603530" sldId="4181"/>
            <ac:spMk id="2" creationId="{C988127B-51E5-0B0A-E005-389CA9256B9A}"/>
          </ac:spMkLst>
        </pc:spChg>
      </pc:sldChg>
      <pc:sldMasterChg chg="delSldLayout">
        <pc:chgData name="Denis Arcusa" userId="5f5970b8-ced3-42a1-a690-9108e80206b7" providerId="ADAL" clId="{D64254AB-6214-482B-AD16-3E4E1A08F01F}" dt="2023-11-01T09:55:10.005" v="26" actId="47"/>
        <pc:sldMasterMkLst>
          <pc:docMk/>
          <pc:sldMasterMk cId="2464003531" sldId="2147483759"/>
        </pc:sldMasterMkLst>
        <pc:sldLayoutChg chg="del">
          <pc:chgData name="Denis Arcusa" userId="5f5970b8-ced3-42a1-a690-9108e80206b7" providerId="ADAL" clId="{D64254AB-6214-482B-AD16-3E4E1A08F01F}" dt="2023-11-01T09:55:10.005" v="26" actId="47"/>
          <pc:sldLayoutMkLst>
            <pc:docMk/>
            <pc:sldMasterMk cId="2464003531" sldId="2147483759"/>
            <pc:sldLayoutMk cId="2835064841" sldId="2147483792"/>
          </pc:sldLayoutMkLst>
        </pc:sldLayoutChg>
      </pc:sldMasterChg>
    </pc:docChg>
  </pc:docChgLst>
  <pc:docChgLst>
    <pc:chgData name="Valeria Plamadeala" userId="S::vplamadeala@dexisonline.com::5ca10f28-3ae6-4710-a808-e1b9f2f119b9" providerId="AD" clId="Web-{21792FDE-39A3-451B-1E16-70ADBDEB781E}"/>
    <pc:docChg chg="modSld">
      <pc:chgData name="Valeria Plamadeala" userId="S::vplamadeala@dexisonline.com::5ca10f28-3ae6-4710-a808-e1b9f2f119b9" providerId="AD" clId="Web-{21792FDE-39A3-451B-1E16-70ADBDEB781E}" dt="2023-11-01T15:48:01.428" v="27" actId="1076"/>
      <pc:docMkLst>
        <pc:docMk/>
      </pc:docMkLst>
      <pc:sldChg chg="modSp">
        <pc:chgData name="Valeria Plamadeala" userId="S::vplamadeala@dexisonline.com::5ca10f28-3ae6-4710-a808-e1b9f2f119b9" providerId="AD" clId="Web-{21792FDE-39A3-451B-1E16-70ADBDEB781E}" dt="2023-11-01T15:48:01.428" v="27" actId="1076"/>
        <pc:sldMkLst>
          <pc:docMk/>
          <pc:sldMk cId="1129953990" sldId="4142"/>
        </pc:sldMkLst>
        <pc:graphicFrameChg chg="mod modGraphic">
          <ac:chgData name="Valeria Plamadeala" userId="S::vplamadeala@dexisonline.com::5ca10f28-3ae6-4710-a808-e1b9f2f119b9" providerId="AD" clId="Web-{21792FDE-39A3-451B-1E16-70ADBDEB781E}" dt="2023-11-01T15:48:01.428" v="27" actId="1076"/>
          <ac:graphicFrameMkLst>
            <pc:docMk/>
            <pc:sldMk cId="1129953990" sldId="4142"/>
            <ac:graphicFrameMk id="15" creationId="{E250E402-B3E5-404F-A6D5-C12C41F562BE}"/>
          </ac:graphicFrameMkLst>
        </pc:graphicFrameChg>
      </pc:sldChg>
      <pc:sldChg chg="modSp">
        <pc:chgData name="Valeria Plamadeala" userId="S::vplamadeala@dexisonline.com::5ca10f28-3ae6-4710-a808-e1b9f2f119b9" providerId="AD" clId="Web-{21792FDE-39A3-451B-1E16-70ADBDEB781E}" dt="2023-11-01T15:42:02.446" v="2"/>
        <pc:sldMkLst>
          <pc:docMk/>
          <pc:sldMk cId="759905" sldId="4159"/>
        </pc:sldMkLst>
        <pc:graphicFrameChg chg="modGraphic">
          <ac:chgData name="Valeria Plamadeala" userId="S::vplamadeala@dexisonline.com::5ca10f28-3ae6-4710-a808-e1b9f2f119b9" providerId="AD" clId="Web-{21792FDE-39A3-451B-1E16-70ADBDEB781E}" dt="2023-11-01T15:42:02.446" v="2"/>
          <ac:graphicFrameMkLst>
            <pc:docMk/>
            <pc:sldMk cId="759905" sldId="4159"/>
            <ac:graphicFrameMk id="10" creationId="{52D596DB-CA40-23D9-4110-F365F5B38F6C}"/>
          </ac:graphicFrameMkLst>
        </pc:graphicFrameChg>
      </pc:sldChg>
    </pc:docChg>
  </pc:docChgLst>
  <pc:docChgLst>
    <pc:chgData name="Valeria Plamadeala" userId="S::vplamadeala@dexisonline.com::5ca10f28-3ae6-4710-a808-e1b9f2f119b9" providerId="AD" clId="Web-{4C1450C0-E055-A994-0AB9-1EF4A3AE4232}"/>
    <pc:docChg chg="addSld modSld modSection">
      <pc:chgData name="Valeria Plamadeala" userId="S::vplamadeala@dexisonline.com::5ca10f28-3ae6-4710-a808-e1b9f2f119b9" providerId="AD" clId="Web-{4C1450C0-E055-A994-0AB9-1EF4A3AE4232}" dt="2023-10-30T09:40:28.502" v="58" actId="20577"/>
      <pc:docMkLst>
        <pc:docMk/>
      </pc:docMkLst>
      <pc:sldChg chg="modSp">
        <pc:chgData name="Valeria Plamadeala" userId="S::vplamadeala@dexisonline.com::5ca10f28-3ae6-4710-a808-e1b9f2f119b9" providerId="AD" clId="Web-{4C1450C0-E055-A994-0AB9-1EF4A3AE4232}" dt="2023-10-30T09:34:37.682" v="31" actId="20577"/>
        <pc:sldMkLst>
          <pc:docMk/>
          <pc:sldMk cId="4041604982" sldId="4144"/>
        </pc:sldMkLst>
        <pc:spChg chg="mod">
          <ac:chgData name="Valeria Plamadeala" userId="S::vplamadeala@dexisonline.com::5ca10f28-3ae6-4710-a808-e1b9f2f119b9" providerId="AD" clId="Web-{4C1450C0-E055-A994-0AB9-1EF4A3AE4232}" dt="2023-10-30T09:34:37.682" v="31" actId="20577"/>
          <ac:spMkLst>
            <pc:docMk/>
            <pc:sldMk cId="4041604982" sldId="4144"/>
            <ac:spMk id="2" creationId="{4FE72A61-6365-0A80-5C34-C476CDF3C1D2}"/>
          </ac:spMkLst>
        </pc:spChg>
      </pc:sldChg>
      <pc:sldChg chg="modSp">
        <pc:chgData name="Valeria Plamadeala" userId="S::vplamadeala@dexisonline.com::5ca10f28-3ae6-4710-a808-e1b9f2f119b9" providerId="AD" clId="Web-{4C1450C0-E055-A994-0AB9-1EF4A3AE4232}" dt="2023-10-30T09:40:28.502" v="58" actId="20577"/>
        <pc:sldMkLst>
          <pc:docMk/>
          <pc:sldMk cId="3052092047" sldId="4172"/>
        </pc:sldMkLst>
        <pc:spChg chg="mod">
          <ac:chgData name="Valeria Plamadeala" userId="S::vplamadeala@dexisonline.com::5ca10f28-3ae6-4710-a808-e1b9f2f119b9" providerId="AD" clId="Web-{4C1450C0-E055-A994-0AB9-1EF4A3AE4232}" dt="2023-10-30T09:40:28.502" v="58" actId="20577"/>
          <ac:spMkLst>
            <pc:docMk/>
            <pc:sldMk cId="3052092047" sldId="4172"/>
            <ac:spMk id="5" creationId="{676C3AD5-3CA5-EC67-F231-4599A0B196A9}"/>
          </ac:spMkLst>
        </pc:spChg>
      </pc:sldChg>
      <pc:sldChg chg="modSp">
        <pc:chgData name="Valeria Plamadeala" userId="S::vplamadeala@dexisonline.com::5ca10f28-3ae6-4710-a808-e1b9f2f119b9" providerId="AD" clId="Web-{4C1450C0-E055-A994-0AB9-1EF4A3AE4232}" dt="2023-10-30T09:38:56.781" v="54" actId="20577"/>
        <pc:sldMkLst>
          <pc:docMk/>
          <pc:sldMk cId="2193658041" sldId="4173"/>
        </pc:sldMkLst>
        <pc:spChg chg="mod">
          <ac:chgData name="Valeria Plamadeala" userId="S::vplamadeala@dexisonline.com::5ca10f28-3ae6-4710-a808-e1b9f2f119b9" providerId="AD" clId="Web-{4C1450C0-E055-A994-0AB9-1EF4A3AE4232}" dt="2023-10-30T09:38:56.781" v="54" actId="20577"/>
          <ac:spMkLst>
            <pc:docMk/>
            <pc:sldMk cId="2193658041" sldId="4173"/>
            <ac:spMk id="5" creationId="{676C3AD5-3CA5-EC67-F231-4599A0B196A9}"/>
          </ac:spMkLst>
        </pc:spChg>
      </pc:sldChg>
      <pc:sldChg chg="modSp">
        <pc:chgData name="Valeria Plamadeala" userId="S::vplamadeala@dexisonline.com::5ca10f28-3ae6-4710-a808-e1b9f2f119b9" providerId="AD" clId="Web-{4C1450C0-E055-A994-0AB9-1EF4A3AE4232}" dt="2023-10-30T09:36:24.012" v="42" actId="20577"/>
        <pc:sldMkLst>
          <pc:docMk/>
          <pc:sldMk cId="1858788226" sldId="4174"/>
        </pc:sldMkLst>
        <pc:spChg chg="mod">
          <ac:chgData name="Valeria Plamadeala" userId="S::vplamadeala@dexisonline.com::5ca10f28-3ae6-4710-a808-e1b9f2f119b9" providerId="AD" clId="Web-{4C1450C0-E055-A994-0AB9-1EF4A3AE4232}" dt="2023-10-30T09:36:24.012" v="42" actId="20577"/>
          <ac:spMkLst>
            <pc:docMk/>
            <pc:sldMk cId="1858788226" sldId="4174"/>
            <ac:spMk id="2" creationId="{4FE72A61-6365-0A80-5C34-C476CDF3C1D2}"/>
          </ac:spMkLst>
        </pc:spChg>
      </pc:sldChg>
      <pc:sldChg chg="modSp">
        <pc:chgData name="Valeria Plamadeala" userId="S::vplamadeala@dexisonline.com::5ca10f28-3ae6-4710-a808-e1b9f2f119b9" providerId="AD" clId="Web-{4C1450C0-E055-A994-0AB9-1EF4A3AE4232}" dt="2023-10-30T09:37:34.279" v="52" actId="14100"/>
        <pc:sldMkLst>
          <pc:docMk/>
          <pc:sldMk cId="2647174020" sldId="4175"/>
        </pc:sldMkLst>
        <pc:spChg chg="mod">
          <ac:chgData name="Valeria Plamadeala" userId="S::vplamadeala@dexisonline.com::5ca10f28-3ae6-4710-a808-e1b9f2f119b9" providerId="AD" clId="Web-{4C1450C0-E055-A994-0AB9-1EF4A3AE4232}" dt="2023-10-30T09:37:34.279" v="52" actId="14100"/>
          <ac:spMkLst>
            <pc:docMk/>
            <pc:sldMk cId="2647174020" sldId="4175"/>
            <ac:spMk id="2" creationId="{583B8A8B-32E4-A880-9DCC-23D128BA9168}"/>
          </ac:spMkLst>
        </pc:spChg>
      </pc:sldChg>
      <pc:sldChg chg="modSp add replId">
        <pc:chgData name="Valeria Plamadeala" userId="S::vplamadeala@dexisonline.com::5ca10f28-3ae6-4710-a808-e1b9f2f119b9" providerId="AD" clId="Web-{4C1450C0-E055-A994-0AB9-1EF4A3AE4232}" dt="2023-10-30T09:37:04.576" v="51" actId="20577"/>
        <pc:sldMkLst>
          <pc:docMk/>
          <pc:sldMk cId="1437893167" sldId="4180"/>
        </pc:sldMkLst>
        <pc:spChg chg="mod">
          <ac:chgData name="Valeria Plamadeala" userId="S::vplamadeala@dexisonline.com::5ca10f28-3ae6-4710-a808-e1b9f2f119b9" providerId="AD" clId="Web-{4C1450C0-E055-A994-0AB9-1EF4A3AE4232}" dt="2023-10-30T09:37:04.576" v="51" actId="20577"/>
          <ac:spMkLst>
            <pc:docMk/>
            <pc:sldMk cId="1437893167" sldId="4180"/>
            <ac:spMk id="2" creationId="{4FE72A61-6365-0A80-5C34-C476CDF3C1D2}"/>
          </ac:spMkLst>
        </pc:spChg>
      </pc:sldChg>
    </pc:docChg>
  </pc:docChgLst>
  <pc:docChgLst>
    <pc:chgData name="Valeria Plamadeala" userId="S::vplamadeala@dexisonline.com::5ca10f28-3ae6-4710-a808-e1b9f2f119b9" providerId="AD" clId="Web-{828A07E7-D049-E6D5-BCAE-F50B74EDC70B}"/>
    <pc:docChg chg="modSld">
      <pc:chgData name="Valeria Plamadeala" userId="S::vplamadeala@dexisonline.com::5ca10f28-3ae6-4710-a808-e1b9f2f119b9" providerId="AD" clId="Web-{828A07E7-D049-E6D5-BCAE-F50B74EDC70B}" dt="2023-11-01T13:39:42.300" v="15" actId="20577"/>
      <pc:docMkLst>
        <pc:docMk/>
      </pc:docMkLst>
      <pc:sldChg chg="modSp">
        <pc:chgData name="Valeria Plamadeala" userId="S::vplamadeala@dexisonline.com::5ca10f28-3ae6-4710-a808-e1b9f2f119b9" providerId="AD" clId="Web-{828A07E7-D049-E6D5-BCAE-F50B74EDC70B}" dt="2023-11-01T13:39:42.300" v="15" actId="20577"/>
        <pc:sldMkLst>
          <pc:docMk/>
          <pc:sldMk cId="3996439380" sldId="4145"/>
        </pc:sldMkLst>
        <pc:spChg chg="mod">
          <ac:chgData name="Valeria Plamadeala" userId="S::vplamadeala@dexisonline.com::5ca10f28-3ae6-4710-a808-e1b9f2f119b9" providerId="AD" clId="Web-{828A07E7-D049-E6D5-BCAE-F50B74EDC70B}" dt="2023-11-01T13:39:42.300" v="15" actId="20577"/>
          <ac:spMkLst>
            <pc:docMk/>
            <pc:sldMk cId="3996439380" sldId="4145"/>
            <ac:spMk id="2" creationId="{583B8A8B-32E4-A880-9DCC-23D128BA91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6/21/2024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6/21/2024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MD"/>
              <a:t>Calculul acțiunilor: realizate în anul 2021 și 2022 </a:t>
            </a:r>
            <a:endParaRPr lang="ru-MD"/>
          </a:p>
        </p:txBody>
      </p:sp>
      <p:sp>
        <p:nvSpPr>
          <p:cNvPr id="4" name="Substituent număr diapozitiv 3"/>
          <p:cNvSpPr>
            <a:spLocks noGrp="1"/>
          </p:cNvSpPr>
          <p:nvPr>
            <p:ph type="sldNum" sz="quarter" idx="5"/>
          </p:nvPr>
        </p:nvSpPr>
        <p:spPr/>
        <p:txBody>
          <a:bodyPr/>
          <a:lstStyle/>
          <a:p>
            <a:fld id="{824A558B-E4E9-A94A-B9C1-029E46A76ABA}" type="slidenum">
              <a:rPr lang="en-US" smtClean="0"/>
              <a:t>25</a:t>
            </a:fld>
            <a:endParaRPr lang="en-US"/>
          </a:p>
        </p:txBody>
      </p:sp>
    </p:spTree>
    <p:extLst>
      <p:ext uri="{BB962C8B-B14F-4D97-AF65-F5344CB8AC3E}">
        <p14:creationId xmlns:p14="http://schemas.microsoft.com/office/powerpoint/2010/main" val="3685085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1" y="153988"/>
            <a:ext cx="8839200" cy="4876800"/>
          </a:xfrm>
          <a:prstGeom prst="rect">
            <a:avLst/>
          </a:prstGeom>
        </p:spPr>
      </p:pic>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94BE6F61-BFD2-1C46-B333-1A14B328DEC8}" type="datetime1">
              <a:rPr lang="en-US" smtClean="0"/>
              <a:t>6/21/2024</a:t>
            </a:fld>
            <a:endParaRPr lang="en-US"/>
          </a:p>
        </p:txBody>
      </p:sp>
      <p:sp>
        <p:nvSpPr>
          <p:cNvPr id="10"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9"/>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8"/>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70" y="569937"/>
            <a:ext cx="1369672"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1" y="153989"/>
            <a:ext cx="4419599"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C63DA0A2-A4AA-EA40-B5C3-AA6C4A3A6E0E}" type="datetime1">
              <a:rPr lang="en-US" smtClean="0"/>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5" y="2191903"/>
            <a:ext cx="3885895" cy="83099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C4B442AE-B013-8648-A7CC-6CBF24268C23}" type="datetime1">
              <a:rPr lang="en-US" smtClean="0"/>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4"/>
            <a:ext cx="7772401"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1"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5" y="1296987"/>
            <a:ext cx="3809695"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1"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D23C88AD-649E-3E4E-9C00-F8B585DCF751}"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95787867-7E8D-5548-AF86-7DABE3942157}"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1"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1"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89436196-7028-B342-A3AA-3FEBFB3E29B4}" type="datetime1">
              <a:rPr lang="en-US" smtClean="0"/>
              <a:t>6/21/2024</a:t>
            </a:fld>
            <a:endParaRPr lang="en-US"/>
          </a:p>
        </p:txBody>
      </p:sp>
      <p:sp>
        <p:nvSpPr>
          <p:cNvPr id="10"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2" y="153988"/>
            <a:ext cx="4419599"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1AE1DE4-267B-0149-A773-8DC9FE924579}" type="datetime1">
              <a:rPr lang="en-US" smtClean="0"/>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1" y="153989"/>
            <a:ext cx="4419599"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AEA5F33E-63D8-B248-90CE-1598BA5241DD}" type="datetime1">
              <a:rPr lang="en-US" smtClean="0"/>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5" y="2191903"/>
            <a:ext cx="3885895" cy="83099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BEF4E09-BECB-D842-8714-4F6D99218255}" type="datetime1">
              <a:rPr lang="en-US" smtClean="0"/>
              <a:t>6/21/2024</a:t>
            </a:fld>
            <a:endParaRPr lang="en-US"/>
          </a:p>
        </p:txBody>
      </p:sp>
      <p:sp>
        <p:nvSpPr>
          <p:cNvPr id="8"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70" y="4344987"/>
            <a:ext cx="1369672" cy="410902"/>
          </a:xfrm>
          <a:prstGeom prst="rect">
            <a:avLst/>
          </a:prstGeom>
          <a:effectLst/>
        </p:spPr>
      </p:pic>
      <p:sp>
        <p:nvSpPr>
          <p:cNvPr id="15" name="Subtitle 2"/>
          <p:cNvSpPr>
            <a:spLocks noGrp="1"/>
          </p:cNvSpPr>
          <p:nvPr>
            <p:ph type="subTitle" idx="1" hasCustomPrompt="1"/>
          </p:nvPr>
        </p:nvSpPr>
        <p:spPr>
          <a:xfrm>
            <a:off x="685800" y="3135208"/>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5B27DFC4-840F-4547-AE3C-773400A76BD5}" type="datetime1">
              <a:rPr lang="en-US" smtClean="0"/>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9"/>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8"/>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70" y="569937"/>
            <a:ext cx="1369672"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9"/>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1" y="4844639"/>
            <a:ext cx="2133600" cy="186148"/>
          </a:xfrm>
        </p:spPr>
        <p:txBody>
          <a:bodyPr/>
          <a:lstStyle>
            <a:lvl1pPr>
              <a:defRPr>
                <a:solidFill>
                  <a:srgbClr val="FFFFFF"/>
                </a:solidFill>
              </a:defRPr>
            </a:lvl1pPr>
          </a:lstStyle>
          <a:p>
            <a:fld id="{25BEADE6-79A4-C243-8827-800CFB443D55}" type="datetime1">
              <a:rPr lang="en-US" smtClean="0"/>
              <a:t>6/21/2024</a:t>
            </a:fld>
            <a:endParaRPr lang="en-US"/>
          </a:p>
        </p:txBody>
      </p:sp>
      <p:sp>
        <p:nvSpPr>
          <p:cNvPr id="4" name="Footer Placeholder 3"/>
          <p:cNvSpPr>
            <a:spLocks noGrp="1"/>
          </p:cNvSpPr>
          <p:nvPr>
            <p:ph type="ftr" sz="quarter" idx="11"/>
          </p:nvPr>
        </p:nvSpPr>
        <p:spPr>
          <a:xfrm>
            <a:off x="3124201"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1"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70" y="4344987"/>
            <a:ext cx="1369672"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61801B27-58A5-3C4C-A510-336F32010548}" type="datetime1">
              <a:rPr lang="en-US" smtClean="0"/>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9"/>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8"/>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70" y="569937"/>
            <a:ext cx="1369672"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F4FCD72A-4E51-6E4A-B45D-B87D1B83163C}" type="datetime1">
              <a:rPr lang="en-US" smtClean="0"/>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4"/>
            <a:ext cx="7772401"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1"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5" y="1296987"/>
            <a:ext cx="3809695"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1"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5C190158-54EF-8E48-B4E5-B3B8E66B4050}"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CE6E4D30-59AC-244E-A65A-A388CAB1E0C4}"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2" y="153988"/>
            <a:ext cx="4419599"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ED838423-2E71-D144-B04A-7C473F5387BA}" type="datetime1">
              <a:rPr lang="en-US" smtClean="0"/>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1" y="153989"/>
            <a:ext cx="4419599"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B83BAC48-80A5-1842-86D2-F9F2208306BF}" type="datetime1">
              <a:rPr lang="en-US" smtClean="0"/>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5" y="2191903"/>
            <a:ext cx="3885895" cy="83099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655B826-8391-7F41-9BB0-7398F74C32F3}" type="datetime1">
              <a:rPr lang="en-US" smtClean="0"/>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4"/>
            <a:ext cx="7772401"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1"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5" y="1296987"/>
            <a:ext cx="3809695"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1"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5362119D-46E8-8841-B710-BBDF442EDA79}"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424D1438-B03E-314E-9633-683F3F7B2CE6}"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1"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1"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671BCBEC-F517-2B45-BC55-E11E9867F522}" type="datetime1">
              <a:rPr lang="en-US" smtClean="0"/>
              <a:t>6/21/2024</a:t>
            </a:fld>
            <a:endParaRPr lang="en-US"/>
          </a:p>
        </p:txBody>
      </p:sp>
      <p:sp>
        <p:nvSpPr>
          <p:cNvPr id="10"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1"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1"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DC96304-8D6B-AA4D-BC58-441F7CE6FF22}" type="datetime1">
              <a:rPr lang="en-US" smtClean="0"/>
              <a:t>6/21/2024</a:t>
            </a:fld>
            <a:endParaRPr lang="en-US"/>
          </a:p>
        </p:txBody>
      </p:sp>
      <p:sp>
        <p:nvSpPr>
          <p:cNvPr id="10"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pic>
        <p:nvPicPr>
          <p:cNvPr id="4" name="Picture 3">
            <a:extLst>
              <a:ext uri="{FF2B5EF4-FFF2-40B4-BE49-F238E27FC236}">
                <a16:creationId xmlns:a16="http://schemas.microsoft.com/office/drawing/2014/main" id="{DAAB593E-5C0E-2A7B-AC3D-43DE1717EBF5}"/>
              </a:ext>
            </a:extLst>
          </p:cNvPr>
          <p:cNvPicPr>
            <a:picLocks noChangeAspect="1"/>
          </p:cNvPicPr>
          <p:nvPr userDrawn="1"/>
        </p:nvPicPr>
        <p:blipFill>
          <a:blip r:embed="rId2"/>
          <a:stretch>
            <a:fillRect/>
          </a:stretch>
        </p:blipFill>
        <p:spPr>
          <a:xfrm>
            <a:off x="152401" y="2592387"/>
            <a:ext cx="8839200" cy="2440594"/>
          </a:xfrm>
          <a:prstGeom prst="rect">
            <a:avLst/>
          </a:prstGeom>
        </p:spPr>
      </p:pic>
    </p:spTree>
    <p:extLst>
      <p:ext uri="{BB962C8B-B14F-4D97-AF65-F5344CB8AC3E}">
        <p14:creationId xmlns:p14="http://schemas.microsoft.com/office/powerpoint/2010/main" val="207235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9"/>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1" y="4844639"/>
            <a:ext cx="2133600" cy="186148"/>
          </a:xfrm>
        </p:spPr>
        <p:txBody>
          <a:bodyPr/>
          <a:lstStyle>
            <a:lvl1pPr>
              <a:defRPr>
                <a:solidFill>
                  <a:srgbClr val="FFFFFF"/>
                </a:solidFill>
              </a:defRPr>
            </a:lvl1pPr>
          </a:lstStyle>
          <a:p>
            <a:fld id="{B3412D66-7FC5-5B4B-AC08-813C05A72D57}" type="datetime1">
              <a:rPr lang="en-US" smtClean="0"/>
              <a:t>6/21/2024</a:t>
            </a:fld>
            <a:endParaRPr lang="en-US"/>
          </a:p>
        </p:txBody>
      </p:sp>
      <p:sp>
        <p:nvSpPr>
          <p:cNvPr id="4" name="Footer Placeholder 3"/>
          <p:cNvSpPr>
            <a:spLocks noGrp="1"/>
          </p:cNvSpPr>
          <p:nvPr>
            <p:ph type="ftr" sz="quarter" idx="11"/>
          </p:nvPr>
        </p:nvSpPr>
        <p:spPr>
          <a:xfrm>
            <a:off x="3124201"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1"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70" y="4344987"/>
            <a:ext cx="1369672"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2" y="153988"/>
            <a:ext cx="4419599"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2671731-52BA-5B40-A782-3204A7F8ACFF}" type="datetime1">
              <a:rPr lang="en-US" smtClean="0"/>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1" y="153989"/>
            <a:ext cx="4419599"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84FBFE78-741B-D54C-8A80-4C6BF351F1D9}" type="datetime1">
              <a:rPr lang="en-US" smtClean="0"/>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5" y="2191903"/>
            <a:ext cx="3885895" cy="83099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1" y="153988"/>
            <a:ext cx="8839199" cy="4876800"/>
          </a:xfrm>
          <a:prstGeom prst="rect">
            <a:avLst/>
          </a:prstGeom>
        </p:spPr>
      </p:pic>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6/21/2024</a:t>
            </a:fld>
            <a:endParaRPr lang="en-US"/>
          </a:p>
        </p:txBody>
      </p:sp>
      <p:sp>
        <p:nvSpPr>
          <p:cNvPr id="10"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9"/>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8"/>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70" y="569937"/>
            <a:ext cx="1369672"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4016915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9"/>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8"/>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70" y="569937"/>
            <a:ext cx="1369672"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1155499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9"/>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1" y="4844639"/>
            <a:ext cx="2133600" cy="186148"/>
          </a:xfrm>
        </p:spPr>
        <p:txBody>
          <a:bodyPr/>
          <a:lstStyle>
            <a:lvl1pPr>
              <a:defRPr>
                <a:solidFill>
                  <a:srgbClr val="FFFFFF"/>
                </a:solidFill>
              </a:defRPr>
            </a:lvl1pPr>
          </a:lstStyle>
          <a:p>
            <a:fld id="{C3349C05-927F-3348-96DF-9086CF2761D6}" type="datetime1">
              <a:rPr lang="en-US" smtClean="0"/>
              <a:t>6/21/2024</a:t>
            </a:fld>
            <a:endParaRPr lang="en-US"/>
          </a:p>
        </p:txBody>
      </p:sp>
      <p:sp>
        <p:nvSpPr>
          <p:cNvPr id="4" name="Footer Placeholder 3"/>
          <p:cNvSpPr>
            <a:spLocks noGrp="1"/>
          </p:cNvSpPr>
          <p:nvPr>
            <p:ph type="ftr" sz="quarter" idx="11"/>
          </p:nvPr>
        </p:nvSpPr>
        <p:spPr>
          <a:xfrm>
            <a:off x="3124201"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1"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70" y="4344987"/>
            <a:ext cx="1369672"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353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4"/>
            <a:ext cx="7772401"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1"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39388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1"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AB18E012-EC0C-1649-A039-CB178266D114}"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597463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5" y="1296987"/>
            <a:ext cx="3809695"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1"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AB18E012-EC0C-1649-A039-CB178266D114}"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146285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39C62A9A-2216-F44B-AFF9-136AA601C377}"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511454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1"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1"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6/21/2024</a:t>
            </a:fld>
            <a:endParaRPr lang="en-US"/>
          </a:p>
        </p:txBody>
      </p:sp>
      <p:sp>
        <p:nvSpPr>
          <p:cNvPr id="10"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63328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C6B2C6E5-FD71-0348-98A6-18EEFEEC5C35}" type="datetime1">
              <a:rPr lang="en-US" smtClean="0"/>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4"/>
            <a:ext cx="7772401"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1"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2" y="153988"/>
            <a:ext cx="4419599"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35639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1" y="153989"/>
            <a:ext cx="4419599"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5" y="2191903"/>
            <a:ext cx="3885895" cy="83099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432684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4"/>
            <a:ext cx="7772401"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1"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64908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5" y="1296987"/>
            <a:ext cx="3809695"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1"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AB18E012-EC0C-1649-A039-CB178266D114}"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102450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39C62A9A-2216-F44B-AFF9-136AA601C377}"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885155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1"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1"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6/21/2024</a:t>
            </a:fld>
            <a:endParaRPr lang="en-US"/>
          </a:p>
        </p:txBody>
      </p:sp>
      <p:sp>
        <p:nvSpPr>
          <p:cNvPr id="10"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077310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2" y="153988"/>
            <a:ext cx="4419599"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775437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1" y="153989"/>
            <a:ext cx="4419599"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5" y="2191903"/>
            <a:ext cx="3885895" cy="83099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776206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6/21/2024</a:t>
            </a:fld>
            <a:endParaRPr lang="en-US"/>
          </a:p>
        </p:txBody>
      </p:sp>
      <p:sp>
        <p:nvSpPr>
          <p:cNvPr id="8"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70" y="4344987"/>
            <a:ext cx="1369672" cy="410902"/>
          </a:xfrm>
          <a:prstGeom prst="rect">
            <a:avLst/>
          </a:prstGeom>
          <a:effectLst/>
        </p:spPr>
      </p:pic>
      <p:sp>
        <p:nvSpPr>
          <p:cNvPr id="15" name="Subtitle 2"/>
          <p:cNvSpPr>
            <a:spLocks noGrp="1"/>
          </p:cNvSpPr>
          <p:nvPr>
            <p:ph type="subTitle" idx="1" hasCustomPrompt="1"/>
          </p:nvPr>
        </p:nvSpPr>
        <p:spPr>
          <a:xfrm>
            <a:off x="685800" y="3135208"/>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169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9"/>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8"/>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70" y="569937"/>
            <a:ext cx="1369672"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121856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1"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B0A6E98C-416E-AC4F-B548-FC0EB092CC1C}"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9"/>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1" y="4844639"/>
            <a:ext cx="2133600" cy="186148"/>
          </a:xfrm>
        </p:spPr>
        <p:txBody>
          <a:bodyPr/>
          <a:lstStyle>
            <a:lvl1pPr>
              <a:defRPr>
                <a:solidFill>
                  <a:srgbClr val="FFFFFF"/>
                </a:solidFill>
              </a:defRPr>
            </a:lvl1pPr>
          </a:lstStyle>
          <a:p>
            <a:fld id="{C3349C05-927F-3348-96DF-9086CF2761D6}" type="datetime1">
              <a:rPr lang="en-US" smtClean="0"/>
              <a:t>6/21/2024</a:t>
            </a:fld>
            <a:endParaRPr lang="en-US"/>
          </a:p>
        </p:txBody>
      </p:sp>
      <p:sp>
        <p:nvSpPr>
          <p:cNvPr id="4" name="Footer Placeholder 3"/>
          <p:cNvSpPr>
            <a:spLocks noGrp="1"/>
          </p:cNvSpPr>
          <p:nvPr>
            <p:ph type="ftr" sz="quarter" idx="11"/>
          </p:nvPr>
        </p:nvSpPr>
        <p:spPr>
          <a:xfrm>
            <a:off x="3124201"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1"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70" y="4344987"/>
            <a:ext cx="1369672"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988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4"/>
            <a:ext cx="7772401"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1"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3644226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5" y="1296987"/>
            <a:ext cx="3809695"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1"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AB18E012-EC0C-1649-A039-CB178266D114}"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98880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39C62A9A-2216-F44B-AFF9-136AA601C377}"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15516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1"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1"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6/21/2024</a:t>
            </a:fld>
            <a:endParaRPr lang="en-US"/>
          </a:p>
        </p:txBody>
      </p:sp>
      <p:sp>
        <p:nvSpPr>
          <p:cNvPr id="10"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pic>
        <p:nvPicPr>
          <p:cNvPr id="4" name="Picture 3" descr="A picture containing text, metalware, gear&#10;&#10;Description automatically generated">
            <a:extLst>
              <a:ext uri="{FF2B5EF4-FFF2-40B4-BE49-F238E27FC236}">
                <a16:creationId xmlns:a16="http://schemas.microsoft.com/office/drawing/2014/main" id="{1D915408-EB00-30AF-B2D5-74248FACBD10}"/>
              </a:ext>
            </a:extLst>
          </p:cNvPr>
          <p:cNvPicPr>
            <a:picLocks noChangeAspect="1"/>
          </p:cNvPicPr>
          <p:nvPr userDrawn="1"/>
        </p:nvPicPr>
        <p:blipFill>
          <a:blip r:embed="rId2"/>
          <a:stretch>
            <a:fillRect/>
          </a:stretch>
        </p:blipFill>
        <p:spPr>
          <a:xfrm>
            <a:off x="152399" y="2592385"/>
            <a:ext cx="8839200" cy="2440596"/>
          </a:xfrm>
          <a:prstGeom prst="rect">
            <a:avLst/>
          </a:prstGeom>
        </p:spPr>
      </p:pic>
    </p:spTree>
    <p:extLst>
      <p:ext uri="{BB962C8B-B14F-4D97-AF65-F5344CB8AC3E}">
        <p14:creationId xmlns:p14="http://schemas.microsoft.com/office/powerpoint/2010/main" val="4028223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2" y="153988"/>
            <a:ext cx="4419599"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64275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1" y="153989"/>
            <a:ext cx="4419599"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5" y="2191903"/>
            <a:ext cx="3885895" cy="83099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87010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6/21/2024</a:t>
            </a:fld>
            <a:endParaRPr lang="en-US"/>
          </a:p>
        </p:txBody>
      </p:sp>
      <p:sp>
        <p:nvSpPr>
          <p:cNvPr id="9"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4"/>
            <a:ext cx="7772401"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1"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31589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5" y="1296987"/>
            <a:ext cx="3809695"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1"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AB18E012-EC0C-1649-A039-CB178266D114}"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526116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39C62A9A-2216-F44B-AFF9-136AA601C377}"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1787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5" y="1296987"/>
            <a:ext cx="3809695"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1"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D45063A1-27C1-5447-A2EF-82A9EC106839}"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1"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1"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6/21/2024</a:t>
            </a:fld>
            <a:endParaRPr lang="en-US"/>
          </a:p>
        </p:txBody>
      </p:sp>
      <p:sp>
        <p:nvSpPr>
          <p:cNvPr id="10"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1"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32037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2" y="153988"/>
            <a:ext cx="4419599"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574560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1" y="153989"/>
            <a:ext cx="4419599"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5" y="2191903"/>
            <a:ext cx="3885895" cy="83099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836945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96E4-6936-7C7D-75C7-6F640AC1FD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E3B116-A553-D734-166E-03FC309464A5}"/>
              </a:ext>
            </a:extLst>
          </p:cNvPr>
          <p:cNvSpPr>
            <a:spLocks noGrp="1"/>
          </p:cNvSpPr>
          <p:nvPr>
            <p:ph type="dt" sz="half" idx="10"/>
          </p:nvPr>
        </p:nvSpPr>
        <p:spPr/>
        <p:txBody>
          <a:bodyPr/>
          <a:lstStyle/>
          <a:p>
            <a:fld id="{7C017F59-29DA-6F48-B92A-5AD511CC2D63}" type="datetime1">
              <a:rPr lang="en-US" smtClean="0"/>
              <a:pPr/>
              <a:t>6/21/2024</a:t>
            </a:fld>
            <a:endParaRPr lang="en-US"/>
          </a:p>
        </p:txBody>
      </p:sp>
      <p:sp>
        <p:nvSpPr>
          <p:cNvPr id="4" name="Footer Placeholder 3">
            <a:extLst>
              <a:ext uri="{FF2B5EF4-FFF2-40B4-BE49-F238E27FC236}">
                <a16:creationId xmlns:a16="http://schemas.microsoft.com/office/drawing/2014/main" id="{4077E399-6B0E-A6CB-0101-8DA5C3191592}"/>
              </a:ext>
            </a:extLst>
          </p:cNvPr>
          <p:cNvSpPr>
            <a:spLocks noGrp="1"/>
          </p:cNvSpPr>
          <p:nvPr>
            <p:ph type="ftr" sz="quarter" idx="11"/>
          </p:nvPr>
        </p:nvSpPr>
        <p:spPr/>
        <p:txBody>
          <a:bodyPr/>
          <a:lstStyle/>
          <a:p>
            <a:r>
              <a:rPr lang="en-US"/>
              <a:t>FOOTER GOES HERE</a:t>
            </a:r>
          </a:p>
        </p:txBody>
      </p:sp>
      <p:sp>
        <p:nvSpPr>
          <p:cNvPr id="5" name="Slide Number Placeholder 4">
            <a:extLst>
              <a:ext uri="{FF2B5EF4-FFF2-40B4-BE49-F238E27FC236}">
                <a16:creationId xmlns:a16="http://schemas.microsoft.com/office/drawing/2014/main" id="{9E164642-991F-B909-560C-95E36F63379C}"/>
              </a:ext>
            </a:extLst>
          </p:cNvPr>
          <p:cNvSpPr>
            <a:spLocks noGrp="1"/>
          </p:cNvSpPr>
          <p:nvPr>
            <p:ph type="sldNum" sz="quarter" idx="12"/>
          </p:nvPr>
        </p:nvSpPr>
        <p:spPr/>
        <p:txBody>
          <a:bodyPr/>
          <a:lstStyle/>
          <a:p>
            <a:fld id="{42782948-4DBE-204D-AB9E-B65E067054AE}" type="slidenum">
              <a:rPr lang="en-US" smtClean="0"/>
              <a:pPr/>
              <a:t>‹#›</a:t>
            </a:fld>
            <a:endParaRPr lang="en-US"/>
          </a:p>
        </p:txBody>
      </p:sp>
    </p:spTree>
    <p:extLst>
      <p:ext uri="{BB962C8B-B14F-4D97-AF65-F5344CB8AC3E}">
        <p14:creationId xmlns:p14="http://schemas.microsoft.com/office/powerpoint/2010/main" val="16585989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ontact Info">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6/21/2024</a:t>
            </a:fld>
            <a:endParaRPr lang="en-US"/>
          </a:p>
        </p:txBody>
      </p:sp>
      <p:sp>
        <p:nvSpPr>
          <p:cNvPr id="8"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5" name="Subtitle 2"/>
          <p:cNvSpPr>
            <a:spLocks noGrp="1"/>
          </p:cNvSpPr>
          <p:nvPr>
            <p:ph type="subTitle" idx="1" hasCustomPrompt="1"/>
          </p:nvPr>
        </p:nvSpPr>
        <p:spPr>
          <a:xfrm>
            <a:off x="685800" y="3135208"/>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98" y="4149111"/>
            <a:ext cx="1803773" cy="701668"/>
          </a:xfrm>
          <a:prstGeom prst="rect">
            <a:avLst/>
          </a:prstGeom>
          <a:effectLst/>
        </p:spPr>
      </p:pic>
    </p:spTree>
    <p:extLst>
      <p:ext uri="{BB962C8B-B14F-4D97-AF65-F5344CB8AC3E}">
        <p14:creationId xmlns:p14="http://schemas.microsoft.com/office/powerpoint/2010/main" val="720127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285C-7E21-AFBC-F083-3B145CBD74F1}"/>
              </a:ext>
            </a:extLst>
          </p:cNvPr>
          <p:cNvSpPr>
            <a:spLocks noGrp="1"/>
          </p:cNvSpPr>
          <p:nvPr>
            <p:ph type="ctrTitle"/>
          </p:nvPr>
        </p:nvSpPr>
        <p:spPr>
          <a:xfrm>
            <a:off x="1143001" y="849315"/>
            <a:ext cx="6858000" cy="18049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8894D-A743-F62F-2008-7495C655B43E}"/>
              </a:ext>
            </a:extLst>
          </p:cNvPr>
          <p:cNvSpPr>
            <a:spLocks noGrp="1"/>
          </p:cNvSpPr>
          <p:nvPr>
            <p:ph type="subTitle" idx="1"/>
          </p:nvPr>
        </p:nvSpPr>
        <p:spPr>
          <a:xfrm>
            <a:off x="1143001" y="2722565"/>
            <a:ext cx="6858000" cy="1252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BD2BE6-FDC7-4556-FB7C-F05FD04F6AEE}"/>
              </a:ext>
            </a:extLst>
          </p:cNvPr>
          <p:cNvSpPr>
            <a:spLocks noGrp="1"/>
          </p:cNvSpPr>
          <p:nvPr>
            <p:ph type="dt" sz="half" idx="10"/>
          </p:nvPr>
        </p:nvSpPr>
        <p:spPr/>
        <p:txBody>
          <a:bodyPr/>
          <a:lstStyle/>
          <a:p>
            <a:fld id="{FDA053FF-81B4-4AA3-B0E8-22C3F32F9C09}" type="datetimeFigureOut">
              <a:rPr lang="en-US" smtClean="0"/>
              <a:t>6/21/2024</a:t>
            </a:fld>
            <a:endParaRPr lang="en-US"/>
          </a:p>
        </p:txBody>
      </p:sp>
      <p:sp>
        <p:nvSpPr>
          <p:cNvPr id="5" name="Footer Placeholder 4">
            <a:extLst>
              <a:ext uri="{FF2B5EF4-FFF2-40B4-BE49-F238E27FC236}">
                <a16:creationId xmlns:a16="http://schemas.microsoft.com/office/drawing/2014/main" id="{C83E0A4D-DA09-0047-9175-E1116A81E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090A2-2A06-9FD7-21E2-F05A26A78C94}"/>
              </a:ext>
            </a:extLst>
          </p:cNvPr>
          <p:cNvSpPr>
            <a:spLocks noGrp="1"/>
          </p:cNvSpPr>
          <p:nvPr>
            <p:ph type="sldNum" sz="quarter" idx="12"/>
          </p:nvPr>
        </p:nvSpPr>
        <p:spPr/>
        <p:txBody>
          <a:bodyPr/>
          <a:lstStyle/>
          <a:p>
            <a:fld id="{7C3E6C91-3749-4653-A167-46FDE4CBCF46}" type="slidenum">
              <a:rPr lang="en-US" smtClean="0"/>
              <a:t>‹#›</a:t>
            </a:fld>
            <a:endParaRPr lang="en-US"/>
          </a:p>
        </p:txBody>
      </p:sp>
    </p:spTree>
    <p:extLst>
      <p:ext uri="{BB962C8B-B14F-4D97-AF65-F5344CB8AC3E}">
        <p14:creationId xmlns:p14="http://schemas.microsoft.com/office/powerpoint/2010/main" val="1210402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134B-5A19-3083-1173-4C0BBA535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6BB680-D189-E8EC-52DC-DA93F099A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DD29F-402F-54BB-96D8-FC3B2BA9BE75}"/>
              </a:ext>
            </a:extLst>
          </p:cNvPr>
          <p:cNvSpPr>
            <a:spLocks noGrp="1"/>
          </p:cNvSpPr>
          <p:nvPr>
            <p:ph type="dt" sz="half" idx="10"/>
          </p:nvPr>
        </p:nvSpPr>
        <p:spPr/>
        <p:txBody>
          <a:bodyPr/>
          <a:lstStyle/>
          <a:p>
            <a:fld id="{FDA053FF-81B4-4AA3-B0E8-22C3F32F9C09}" type="datetimeFigureOut">
              <a:rPr lang="en-US" smtClean="0"/>
              <a:t>6/21/2024</a:t>
            </a:fld>
            <a:endParaRPr lang="en-US"/>
          </a:p>
        </p:txBody>
      </p:sp>
      <p:sp>
        <p:nvSpPr>
          <p:cNvPr id="5" name="Footer Placeholder 4">
            <a:extLst>
              <a:ext uri="{FF2B5EF4-FFF2-40B4-BE49-F238E27FC236}">
                <a16:creationId xmlns:a16="http://schemas.microsoft.com/office/drawing/2014/main" id="{7D8E19B1-3DA1-2A77-99D2-3110DFD9A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84DB4-A3A1-72C9-919C-81DBBD3D7F3E}"/>
              </a:ext>
            </a:extLst>
          </p:cNvPr>
          <p:cNvSpPr>
            <a:spLocks noGrp="1"/>
          </p:cNvSpPr>
          <p:nvPr>
            <p:ph type="sldNum" sz="quarter" idx="12"/>
          </p:nvPr>
        </p:nvSpPr>
        <p:spPr/>
        <p:txBody>
          <a:bodyPr/>
          <a:lstStyle/>
          <a:p>
            <a:fld id="{7C3E6C91-3749-4653-A167-46FDE4CBCF46}" type="slidenum">
              <a:rPr lang="en-US" smtClean="0"/>
              <a:t>‹#›</a:t>
            </a:fld>
            <a:endParaRPr lang="en-US"/>
          </a:p>
        </p:txBody>
      </p:sp>
    </p:spTree>
    <p:extLst>
      <p:ext uri="{BB962C8B-B14F-4D97-AF65-F5344CB8AC3E}">
        <p14:creationId xmlns:p14="http://schemas.microsoft.com/office/powerpoint/2010/main" val="2124387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BBFC-5501-6449-C73F-9784C775AE2E}"/>
              </a:ext>
            </a:extLst>
          </p:cNvPr>
          <p:cNvSpPr>
            <a:spLocks noGrp="1"/>
          </p:cNvSpPr>
          <p:nvPr>
            <p:ph type="title"/>
          </p:nvPr>
        </p:nvSpPr>
        <p:spPr>
          <a:xfrm>
            <a:off x="623888" y="1292227"/>
            <a:ext cx="7886700" cy="215741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E9E008-3946-85D0-1204-E5E802EDC5AC}"/>
              </a:ext>
            </a:extLst>
          </p:cNvPr>
          <p:cNvSpPr>
            <a:spLocks noGrp="1"/>
          </p:cNvSpPr>
          <p:nvPr>
            <p:ph type="body" idx="1"/>
          </p:nvPr>
        </p:nvSpPr>
        <p:spPr>
          <a:xfrm>
            <a:off x="623888" y="3470277"/>
            <a:ext cx="7886700" cy="11334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00E2E5-A8B3-B94D-3144-21337D46EDB8}"/>
              </a:ext>
            </a:extLst>
          </p:cNvPr>
          <p:cNvSpPr>
            <a:spLocks noGrp="1"/>
          </p:cNvSpPr>
          <p:nvPr>
            <p:ph type="dt" sz="half" idx="10"/>
          </p:nvPr>
        </p:nvSpPr>
        <p:spPr/>
        <p:txBody>
          <a:bodyPr/>
          <a:lstStyle/>
          <a:p>
            <a:fld id="{FDA053FF-81B4-4AA3-B0E8-22C3F32F9C09}" type="datetimeFigureOut">
              <a:rPr lang="en-US" smtClean="0"/>
              <a:t>6/21/2024</a:t>
            </a:fld>
            <a:endParaRPr lang="en-US"/>
          </a:p>
        </p:txBody>
      </p:sp>
      <p:sp>
        <p:nvSpPr>
          <p:cNvPr id="5" name="Footer Placeholder 4">
            <a:extLst>
              <a:ext uri="{FF2B5EF4-FFF2-40B4-BE49-F238E27FC236}">
                <a16:creationId xmlns:a16="http://schemas.microsoft.com/office/drawing/2014/main" id="{BD713940-0772-5DB2-2AFE-F09593D91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2133F-0906-A1B8-7F4C-DD5D926AA47B}"/>
              </a:ext>
            </a:extLst>
          </p:cNvPr>
          <p:cNvSpPr>
            <a:spLocks noGrp="1"/>
          </p:cNvSpPr>
          <p:nvPr>
            <p:ph type="sldNum" sz="quarter" idx="12"/>
          </p:nvPr>
        </p:nvSpPr>
        <p:spPr/>
        <p:txBody>
          <a:bodyPr/>
          <a:lstStyle/>
          <a:p>
            <a:fld id="{7C3E6C91-3749-4653-A167-46FDE4CBCF46}" type="slidenum">
              <a:rPr lang="en-US" smtClean="0"/>
              <a:t>‹#›</a:t>
            </a:fld>
            <a:endParaRPr lang="en-US"/>
          </a:p>
        </p:txBody>
      </p:sp>
    </p:spTree>
    <p:extLst>
      <p:ext uri="{BB962C8B-B14F-4D97-AF65-F5344CB8AC3E}">
        <p14:creationId xmlns:p14="http://schemas.microsoft.com/office/powerpoint/2010/main" val="22378329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ACF4-8677-A5E4-C726-E95E14C9F8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234D6-87D4-E17A-2634-7EEA5265AA02}"/>
              </a:ext>
            </a:extLst>
          </p:cNvPr>
          <p:cNvSpPr>
            <a:spLocks noGrp="1"/>
          </p:cNvSpPr>
          <p:nvPr>
            <p:ph sz="half" idx="1"/>
          </p:nvPr>
        </p:nvSpPr>
        <p:spPr>
          <a:xfrm>
            <a:off x="628650" y="1379540"/>
            <a:ext cx="3867150" cy="329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344DD9-BA85-6807-7162-D95CAEA75132}"/>
              </a:ext>
            </a:extLst>
          </p:cNvPr>
          <p:cNvSpPr>
            <a:spLocks noGrp="1"/>
          </p:cNvSpPr>
          <p:nvPr>
            <p:ph sz="half" idx="2"/>
          </p:nvPr>
        </p:nvSpPr>
        <p:spPr>
          <a:xfrm>
            <a:off x="4648201" y="1379540"/>
            <a:ext cx="3867150" cy="329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38CEFE-155F-D4EF-251D-C7057A2FD207}"/>
              </a:ext>
            </a:extLst>
          </p:cNvPr>
          <p:cNvSpPr>
            <a:spLocks noGrp="1"/>
          </p:cNvSpPr>
          <p:nvPr>
            <p:ph type="dt" sz="half" idx="10"/>
          </p:nvPr>
        </p:nvSpPr>
        <p:spPr/>
        <p:txBody>
          <a:bodyPr/>
          <a:lstStyle/>
          <a:p>
            <a:fld id="{FDA053FF-81B4-4AA3-B0E8-22C3F32F9C09}" type="datetimeFigureOut">
              <a:rPr lang="en-US" smtClean="0"/>
              <a:t>6/21/2024</a:t>
            </a:fld>
            <a:endParaRPr lang="en-US"/>
          </a:p>
        </p:txBody>
      </p:sp>
      <p:sp>
        <p:nvSpPr>
          <p:cNvPr id="6" name="Footer Placeholder 5">
            <a:extLst>
              <a:ext uri="{FF2B5EF4-FFF2-40B4-BE49-F238E27FC236}">
                <a16:creationId xmlns:a16="http://schemas.microsoft.com/office/drawing/2014/main" id="{DA74B83E-F1A5-0649-1577-BB8BBEFE8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7A14A2-AD75-2360-1882-8E512CF132E3}"/>
              </a:ext>
            </a:extLst>
          </p:cNvPr>
          <p:cNvSpPr>
            <a:spLocks noGrp="1"/>
          </p:cNvSpPr>
          <p:nvPr>
            <p:ph type="sldNum" sz="quarter" idx="12"/>
          </p:nvPr>
        </p:nvSpPr>
        <p:spPr/>
        <p:txBody>
          <a:bodyPr/>
          <a:lstStyle/>
          <a:p>
            <a:fld id="{7C3E6C91-3749-4653-A167-46FDE4CBCF46}" type="slidenum">
              <a:rPr lang="en-US" smtClean="0"/>
              <a:t>‹#›</a:t>
            </a:fld>
            <a:endParaRPr lang="en-US"/>
          </a:p>
        </p:txBody>
      </p:sp>
    </p:spTree>
    <p:extLst>
      <p:ext uri="{BB962C8B-B14F-4D97-AF65-F5344CB8AC3E}">
        <p14:creationId xmlns:p14="http://schemas.microsoft.com/office/powerpoint/2010/main" val="178378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F5C8-27E8-13B8-1C91-C341A37971FE}"/>
              </a:ext>
            </a:extLst>
          </p:cNvPr>
          <p:cNvSpPr>
            <a:spLocks noGrp="1"/>
          </p:cNvSpPr>
          <p:nvPr>
            <p:ph type="title"/>
          </p:nvPr>
        </p:nvSpPr>
        <p:spPr>
          <a:xfrm>
            <a:off x="630238" y="276227"/>
            <a:ext cx="7886700" cy="10017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9B07D6-B836-717D-89DB-49621E52F010}"/>
              </a:ext>
            </a:extLst>
          </p:cNvPr>
          <p:cNvSpPr>
            <a:spLocks noGrp="1"/>
          </p:cNvSpPr>
          <p:nvPr>
            <p:ph type="body" idx="1"/>
          </p:nvPr>
        </p:nvSpPr>
        <p:spPr>
          <a:xfrm>
            <a:off x="630239" y="1271588"/>
            <a:ext cx="3868737" cy="622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C8DF1-3781-6597-F875-AA5DA5A713D7}"/>
              </a:ext>
            </a:extLst>
          </p:cNvPr>
          <p:cNvSpPr>
            <a:spLocks noGrp="1"/>
          </p:cNvSpPr>
          <p:nvPr>
            <p:ph sz="half" idx="2"/>
          </p:nvPr>
        </p:nvSpPr>
        <p:spPr>
          <a:xfrm>
            <a:off x="630239" y="1893888"/>
            <a:ext cx="3868737" cy="278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71A42A-9D42-0555-AB8A-D1DB9C2934FE}"/>
              </a:ext>
            </a:extLst>
          </p:cNvPr>
          <p:cNvSpPr>
            <a:spLocks noGrp="1"/>
          </p:cNvSpPr>
          <p:nvPr>
            <p:ph type="body" sz="quarter" idx="3"/>
          </p:nvPr>
        </p:nvSpPr>
        <p:spPr>
          <a:xfrm>
            <a:off x="4629150" y="1271588"/>
            <a:ext cx="3887788" cy="622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20BBCC-D6A1-CEE7-0D60-522FFAE3A592}"/>
              </a:ext>
            </a:extLst>
          </p:cNvPr>
          <p:cNvSpPr>
            <a:spLocks noGrp="1"/>
          </p:cNvSpPr>
          <p:nvPr>
            <p:ph sz="quarter" idx="4"/>
          </p:nvPr>
        </p:nvSpPr>
        <p:spPr>
          <a:xfrm>
            <a:off x="4629150" y="1893888"/>
            <a:ext cx="3887788" cy="278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3E26D4-780D-B1C9-4B3C-72B00E06A4F0}"/>
              </a:ext>
            </a:extLst>
          </p:cNvPr>
          <p:cNvSpPr>
            <a:spLocks noGrp="1"/>
          </p:cNvSpPr>
          <p:nvPr>
            <p:ph type="dt" sz="half" idx="10"/>
          </p:nvPr>
        </p:nvSpPr>
        <p:spPr/>
        <p:txBody>
          <a:bodyPr/>
          <a:lstStyle/>
          <a:p>
            <a:fld id="{FDA053FF-81B4-4AA3-B0E8-22C3F32F9C09}" type="datetimeFigureOut">
              <a:rPr lang="en-US" smtClean="0"/>
              <a:t>6/21/2024</a:t>
            </a:fld>
            <a:endParaRPr lang="en-US"/>
          </a:p>
        </p:txBody>
      </p:sp>
      <p:sp>
        <p:nvSpPr>
          <p:cNvPr id="8" name="Footer Placeholder 7">
            <a:extLst>
              <a:ext uri="{FF2B5EF4-FFF2-40B4-BE49-F238E27FC236}">
                <a16:creationId xmlns:a16="http://schemas.microsoft.com/office/drawing/2014/main" id="{2267E12C-ACE8-F3C6-31E4-598B7AF1F2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87DE3A-73A3-8683-9D5D-BC544704CBD0}"/>
              </a:ext>
            </a:extLst>
          </p:cNvPr>
          <p:cNvSpPr>
            <a:spLocks noGrp="1"/>
          </p:cNvSpPr>
          <p:nvPr>
            <p:ph type="sldNum" sz="quarter" idx="12"/>
          </p:nvPr>
        </p:nvSpPr>
        <p:spPr/>
        <p:txBody>
          <a:bodyPr/>
          <a:lstStyle/>
          <a:p>
            <a:fld id="{7C3E6C91-3749-4653-A167-46FDE4CBCF46}" type="slidenum">
              <a:rPr lang="en-US" smtClean="0"/>
              <a:t>‹#›</a:t>
            </a:fld>
            <a:endParaRPr lang="en-US"/>
          </a:p>
        </p:txBody>
      </p:sp>
    </p:spTree>
    <p:extLst>
      <p:ext uri="{BB962C8B-B14F-4D97-AF65-F5344CB8AC3E}">
        <p14:creationId xmlns:p14="http://schemas.microsoft.com/office/powerpoint/2010/main" val="349842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1" y="4844639"/>
            <a:ext cx="2133600" cy="186148"/>
          </a:xfrm>
        </p:spPr>
        <p:txBody>
          <a:bodyPr/>
          <a:lstStyle>
            <a:lvl1pPr>
              <a:defRPr>
                <a:solidFill>
                  <a:srgbClr val="6C6463"/>
                </a:solidFill>
              </a:defRPr>
            </a:lvl1pPr>
          </a:lstStyle>
          <a:p>
            <a:fld id="{830C9901-FFBD-CF40-89DC-52AC1BDC13D1}" type="datetime1">
              <a:rPr lang="en-US" smtClean="0"/>
              <a:t>6/21/2024</a:t>
            </a:fld>
            <a:endParaRPr lang="en-US"/>
          </a:p>
        </p:txBody>
      </p:sp>
      <p:sp>
        <p:nvSpPr>
          <p:cNvPr id="6" name="Footer Placeholder 5"/>
          <p:cNvSpPr>
            <a:spLocks noGrp="1"/>
          </p:cNvSpPr>
          <p:nvPr>
            <p:ph type="ftr" sz="quarter" idx="11"/>
          </p:nvPr>
        </p:nvSpPr>
        <p:spPr>
          <a:xfrm>
            <a:off x="3124201"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1"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F40F-3312-E27C-F315-14D38059CA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1B03E-180B-0EB8-039B-47A6A9273755}"/>
              </a:ext>
            </a:extLst>
          </p:cNvPr>
          <p:cNvSpPr>
            <a:spLocks noGrp="1"/>
          </p:cNvSpPr>
          <p:nvPr>
            <p:ph type="dt" sz="half" idx="10"/>
          </p:nvPr>
        </p:nvSpPr>
        <p:spPr/>
        <p:txBody>
          <a:bodyPr/>
          <a:lstStyle/>
          <a:p>
            <a:fld id="{FDA053FF-81B4-4AA3-B0E8-22C3F32F9C09}" type="datetimeFigureOut">
              <a:rPr lang="en-US" smtClean="0"/>
              <a:t>6/21/2024</a:t>
            </a:fld>
            <a:endParaRPr lang="en-US"/>
          </a:p>
        </p:txBody>
      </p:sp>
      <p:sp>
        <p:nvSpPr>
          <p:cNvPr id="4" name="Footer Placeholder 3">
            <a:extLst>
              <a:ext uri="{FF2B5EF4-FFF2-40B4-BE49-F238E27FC236}">
                <a16:creationId xmlns:a16="http://schemas.microsoft.com/office/drawing/2014/main" id="{DC82846F-EB76-0F36-64DB-7B4EF818BD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09E3A9-8CCB-47FC-AA8C-299A43E0AA8D}"/>
              </a:ext>
            </a:extLst>
          </p:cNvPr>
          <p:cNvSpPr>
            <a:spLocks noGrp="1"/>
          </p:cNvSpPr>
          <p:nvPr>
            <p:ph type="sldNum" sz="quarter" idx="12"/>
          </p:nvPr>
        </p:nvSpPr>
        <p:spPr/>
        <p:txBody>
          <a:bodyPr/>
          <a:lstStyle/>
          <a:p>
            <a:fld id="{7C3E6C91-3749-4653-A167-46FDE4CBCF46}" type="slidenum">
              <a:rPr lang="en-US" smtClean="0"/>
              <a:t>‹#›</a:t>
            </a:fld>
            <a:endParaRPr lang="en-US"/>
          </a:p>
        </p:txBody>
      </p:sp>
    </p:spTree>
    <p:extLst>
      <p:ext uri="{BB962C8B-B14F-4D97-AF65-F5344CB8AC3E}">
        <p14:creationId xmlns:p14="http://schemas.microsoft.com/office/powerpoint/2010/main" val="9494832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2474E-7238-0208-49BB-5177639BADC5}"/>
              </a:ext>
            </a:extLst>
          </p:cNvPr>
          <p:cNvSpPr>
            <a:spLocks noGrp="1"/>
          </p:cNvSpPr>
          <p:nvPr>
            <p:ph type="dt" sz="half" idx="10"/>
          </p:nvPr>
        </p:nvSpPr>
        <p:spPr/>
        <p:txBody>
          <a:bodyPr/>
          <a:lstStyle/>
          <a:p>
            <a:fld id="{FDA053FF-81B4-4AA3-B0E8-22C3F32F9C09}" type="datetimeFigureOut">
              <a:rPr lang="en-US" smtClean="0"/>
              <a:t>6/21/2024</a:t>
            </a:fld>
            <a:endParaRPr lang="en-US"/>
          </a:p>
        </p:txBody>
      </p:sp>
      <p:sp>
        <p:nvSpPr>
          <p:cNvPr id="3" name="Footer Placeholder 2">
            <a:extLst>
              <a:ext uri="{FF2B5EF4-FFF2-40B4-BE49-F238E27FC236}">
                <a16:creationId xmlns:a16="http://schemas.microsoft.com/office/drawing/2014/main" id="{C0546FAB-25F3-589B-C94F-EE3A04FD3D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65DEE7-E7CB-E673-29CA-E2F33BF2764E}"/>
              </a:ext>
            </a:extLst>
          </p:cNvPr>
          <p:cNvSpPr>
            <a:spLocks noGrp="1"/>
          </p:cNvSpPr>
          <p:nvPr>
            <p:ph type="sldNum" sz="quarter" idx="12"/>
          </p:nvPr>
        </p:nvSpPr>
        <p:spPr/>
        <p:txBody>
          <a:bodyPr/>
          <a:lstStyle/>
          <a:p>
            <a:fld id="{7C3E6C91-3749-4653-A167-46FDE4CBCF46}" type="slidenum">
              <a:rPr lang="en-US" smtClean="0"/>
              <a:t>‹#›</a:t>
            </a:fld>
            <a:endParaRPr lang="en-US"/>
          </a:p>
        </p:txBody>
      </p:sp>
    </p:spTree>
    <p:extLst>
      <p:ext uri="{BB962C8B-B14F-4D97-AF65-F5344CB8AC3E}">
        <p14:creationId xmlns:p14="http://schemas.microsoft.com/office/powerpoint/2010/main" val="28034341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D7DF-9611-AB83-6591-B5E78B189420}"/>
              </a:ext>
            </a:extLst>
          </p:cNvPr>
          <p:cNvSpPr>
            <a:spLocks noGrp="1"/>
          </p:cNvSpPr>
          <p:nvPr>
            <p:ph type="title"/>
          </p:nvPr>
        </p:nvSpPr>
        <p:spPr>
          <a:xfrm>
            <a:off x="630239" y="346077"/>
            <a:ext cx="2949575" cy="12096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A1A67-BE6B-F849-329C-3D1C0380A06A}"/>
              </a:ext>
            </a:extLst>
          </p:cNvPr>
          <p:cNvSpPr>
            <a:spLocks noGrp="1"/>
          </p:cNvSpPr>
          <p:nvPr>
            <p:ph idx="1"/>
          </p:nvPr>
        </p:nvSpPr>
        <p:spPr>
          <a:xfrm>
            <a:off x="3887789" y="746125"/>
            <a:ext cx="4629150" cy="3684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7CE68A-9DFE-F087-2D65-766999BBA436}"/>
              </a:ext>
            </a:extLst>
          </p:cNvPr>
          <p:cNvSpPr>
            <a:spLocks noGrp="1"/>
          </p:cNvSpPr>
          <p:nvPr>
            <p:ph type="body" sz="half" idx="2"/>
          </p:nvPr>
        </p:nvSpPr>
        <p:spPr>
          <a:xfrm>
            <a:off x="630239" y="1555752"/>
            <a:ext cx="2949575" cy="28813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DF481-0B4F-E7E0-830B-2E2FCE751080}"/>
              </a:ext>
            </a:extLst>
          </p:cNvPr>
          <p:cNvSpPr>
            <a:spLocks noGrp="1"/>
          </p:cNvSpPr>
          <p:nvPr>
            <p:ph type="dt" sz="half" idx="10"/>
          </p:nvPr>
        </p:nvSpPr>
        <p:spPr/>
        <p:txBody>
          <a:bodyPr/>
          <a:lstStyle/>
          <a:p>
            <a:fld id="{FDA053FF-81B4-4AA3-B0E8-22C3F32F9C09}" type="datetimeFigureOut">
              <a:rPr lang="en-US" smtClean="0"/>
              <a:t>6/21/2024</a:t>
            </a:fld>
            <a:endParaRPr lang="en-US"/>
          </a:p>
        </p:txBody>
      </p:sp>
      <p:sp>
        <p:nvSpPr>
          <p:cNvPr id="6" name="Footer Placeholder 5">
            <a:extLst>
              <a:ext uri="{FF2B5EF4-FFF2-40B4-BE49-F238E27FC236}">
                <a16:creationId xmlns:a16="http://schemas.microsoft.com/office/drawing/2014/main" id="{707C7FEC-AD99-BF76-7A86-6F36F2544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DBD6B-B37E-7BDC-2CAB-A641A3F663E2}"/>
              </a:ext>
            </a:extLst>
          </p:cNvPr>
          <p:cNvSpPr>
            <a:spLocks noGrp="1"/>
          </p:cNvSpPr>
          <p:nvPr>
            <p:ph type="sldNum" sz="quarter" idx="12"/>
          </p:nvPr>
        </p:nvSpPr>
        <p:spPr/>
        <p:txBody>
          <a:bodyPr/>
          <a:lstStyle/>
          <a:p>
            <a:fld id="{7C3E6C91-3749-4653-A167-46FDE4CBCF46}" type="slidenum">
              <a:rPr lang="en-US" smtClean="0"/>
              <a:t>‹#›</a:t>
            </a:fld>
            <a:endParaRPr lang="en-US"/>
          </a:p>
        </p:txBody>
      </p:sp>
    </p:spTree>
    <p:extLst>
      <p:ext uri="{BB962C8B-B14F-4D97-AF65-F5344CB8AC3E}">
        <p14:creationId xmlns:p14="http://schemas.microsoft.com/office/powerpoint/2010/main" val="2617658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7BB7-29E9-3BC0-FFF9-94021D2BB241}"/>
              </a:ext>
            </a:extLst>
          </p:cNvPr>
          <p:cNvSpPr>
            <a:spLocks noGrp="1"/>
          </p:cNvSpPr>
          <p:nvPr>
            <p:ph type="title"/>
          </p:nvPr>
        </p:nvSpPr>
        <p:spPr>
          <a:xfrm>
            <a:off x="630239" y="346077"/>
            <a:ext cx="2949575" cy="12096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9E3F4B-9ADA-72AE-1F3B-AE2435330E6C}"/>
              </a:ext>
            </a:extLst>
          </p:cNvPr>
          <p:cNvSpPr>
            <a:spLocks noGrp="1"/>
          </p:cNvSpPr>
          <p:nvPr>
            <p:ph type="pic" idx="1"/>
          </p:nvPr>
        </p:nvSpPr>
        <p:spPr>
          <a:xfrm>
            <a:off x="3887789" y="746125"/>
            <a:ext cx="4629150" cy="3684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5F19C1-81F4-D204-0293-74B4CCA1194E}"/>
              </a:ext>
            </a:extLst>
          </p:cNvPr>
          <p:cNvSpPr>
            <a:spLocks noGrp="1"/>
          </p:cNvSpPr>
          <p:nvPr>
            <p:ph type="body" sz="half" idx="2"/>
          </p:nvPr>
        </p:nvSpPr>
        <p:spPr>
          <a:xfrm>
            <a:off x="630239" y="1555752"/>
            <a:ext cx="2949575" cy="28813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FC725-D2AF-EA26-4BD7-299163A968B3}"/>
              </a:ext>
            </a:extLst>
          </p:cNvPr>
          <p:cNvSpPr>
            <a:spLocks noGrp="1"/>
          </p:cNvSpPr>
          <p:nvPr>
            <p:ph type="dt" sz="half" idx="10"/>
          </p:nvPr>
        </p:nvSpPr>
        <p:spPr/>
        <p:txBody>
          <a:bodyPr/>
          <a:lstStyle/>
          <a:p>
            <a:fld id="{FDA053FF-81B4-4AA3-B0E8-22C3F32F9C09}" type="datetimeFigureOut">
              <a:rPr lang="en-US" smtClean="0"/>
              <a:t>6/21/2024</a:t>
            </a:fld>
            <a:endParaRPr lang="en-US"/>
          </a:p>
        </p:txBody>
      </p:sp>
      <p:sp>
        <p:nvSpPr>
          <p:cNvPr id="6" name="Footer Placeholder 5">
            <a:extLst>
              <a:ext uri="{FF2B5EF4-FFF2-40B4-BE49-F238E27FC236}">
                <a16:creationId xmlns:a16="http://schemas.microsoft.com/office/drawing/2014/main" id="{DD63761D-F0F3-A5E3-B769-D272013277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BEEC8-49A0-CC2C-2FA8-2FCB1B9397AA}"/>
              </a:ext>
            </a:extLst>
          </p:cNvPr>
          <p:cNvSpPr>
            <a:spLocks noGrp="1"/>
          </p:cNvSpPr>
          <p:nvPr>
            <p:ph type="sldNum" sz="quarter" idx="12"/>
          </p:nvPr>
        </p:nvSpPr>
        <p:spPr/>
        <p:txBody>
          <a:bodyPr/>
          <a:lstStyle/>
          <a:p>
            <a:fld id="{7C3E6C91-3749-4653-A167-46FDE4CBCF46}" type="slidenum">
              <a:rPr lang="en-US" smtClean="0"/>
              <a:t>‹#›</a:t>
            </a:fld>
            <a:endParaRPr lang="en-US"/>
          </a:p>
        </p:txBody>
      </p:sp>
    </p:spTree>
    <p:extLst>
      <p:ext uri="{BB962C8B-B14F-4D97-AF65-F5344CB8AC3E}">
        <p14:creationId xmlns:p14="http://schemas.microsoft.com/office/powerpoint/2010/main" val="20985035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3DCB-098B-F6EB-97C7-2E05D26DCC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55BE77-F746-9E90-569E-2ABED48490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7E3A0-3F99-9294-CA9E-99F932283ABB}"/>
              </a:ext>
            </a:extLst>
          </p:cNvPr>
          <p:cNvSpPr>
            <a:spLocks noGrp="1"/>
          </p:cNvSpPr>
          <p:nvPr>
            <p:ph type="dt" sz="half" idx="10"/>
          </p:nvPr>
        </p:nvSpPr>
        <p:spPr/>
        <p:txBody>
          <a:bodyPr/>
          <a:lstStyle/>
          <a:p>
            <a:fld id="{FDA053FF-81B4-4AA3-B0E8-22C3F32F9C09}" type="datetimeFigureOut">
              <a:rPr lang="en-US" smtClean="0"/>
              <a:t>6/21/2024</a:t>
            </a:fld>
            <a:endParaRPr lang="en-US"/>
          </a:p>
        </p:txBody>
      </p:sp>
      <p:sp>
        <p:nvSpPr>
          <p:cNvPr id="5" name="Footer Placeholder 4">
            <a:extLst>
              <a:ext uri="{FF2B5EF4-FFF2-40B4-BE49-F238E27FC236}">
                <a16:creationId xmlns:a16="http://schemas.microsoft.com/office/drawing/2014/main" id="{B752403C-FDF0-3D3B-A108-FA660F19F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AF013-9319-10C7-E786-186624470727}"/>
              </a:ext>
            </a:extLst>
          </p:cNvPr>
          <p:cNvSpPr>
            <a:spLocks noGrp="1"/>
          </p:cNvSpPr>
          <p:nvPr>
            <p:ph type="sldNum" sz="quarter" idx="12"/>
          </p:nvPr>
        </p:nvSpPr>
        <p:spPr/>
        <p:txBody>
          <a:bodyPr/>
          <a:lstStyle/>
          <a:p>
            <a:fld id="{7C3E6C91-3749-4653-A167-46FDE4CBCF46}" type="slidenum">
              <a:rPr lang="en-US" smtClean="0"/>
              <a:t>‹#›</a:t>
            </a:fld>
            <a:endParaRPr lang="en-US"/>
          </a:p>
        </p:txBody>
      </p:sp>
    </p:spTree>
    <p:extLst>
      <p:ext uri="{BB962C8B-B14F-4D97-AF65-F5344CB8AC3E}">
        <p14:creationId xmlns:p14="http://schemas.microsoft.com/office/powerpoint/2010/main" val="30697364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EA86A-E2DC-38F8-DB00-C43F6405B03A}"/>
              </a:ext>
            </a:extLst>
          </p:cNvPr>
          <p:cNvSpPr>
            <a:spLocks noGrp="1"/>
          </p:cNvSpPr>
          <p:nvPr>
            <p:ph type="title" orient="vert"/>
          </p:nvPr>
        </p:nvSpPr>
        <p:spPr>
          <a:xfrm>
            <a:off x="6543676" y="276225"/>
            <a:ext cx="1971675" cy="4394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72AB75-EB51-5B96-AE79-B7ABD3BA8622}"/>
              </a:ext>
            </a:extLst>
          </p:cNvPr>
          <p:cNvSpPr>
            <a:spLocks noGrp="1"/>
          </p:cNvSpPr>
          <p:nvPr>
            <p:ph type="body" orient="vert" idx="1"/>
          </p:nvPr>
        </p:nvSpPr>
        <p:spPr>
          <a:xfrm>
            <a:off x="628651" y="276225"/>
            <a:ext cx="5762625" cy="4394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437FB-9005-251F-A73B-8F42D12A9154}"/>
              </a:ext>
            </a:extLst>
          </p:cNvPr>
          <p:cNvSpPr>
            <a:spLocks noGrp="1"/>
          </p:cNvSpPr>
          <p:nvPr>
            <p:ph type="dt" sz="half" idx="10"/>
          </p:nvPr>
        </p:nvSpPr>
        <p:spPr/>
        <p:txBody>
          <a:bodyPr/>
          <a:lstStyle/>
          <a:p>
            <a:fld id="{FDA053FF-81B4-4AA3-B0E8-22C3F32F9C09}" type="datetimeFigureOut">
              <a:rPr lang="en-US" smtClean="0"/>
              <a:t>6/21/2024</a:t>
            </a:fld>
            <a:endParaRPr lang="en-US"/>
          </a:p>
        </p:txBody>
      </p:sp>
      <p:sp>
        <p:nvSpPr>
          <p:cNvPr id="5" name="Footer Placeholder 4">
            <a:extLst>
              <a:ext uri="{FF2B5EF4-FFF2-40B4-BE49-F238E27FC236}">
                <a16:creationId xmlns:a16="http://schemas.microsoft.com/office/drawing/2014/main" id="{97501188-6609-856C-D142-51366E202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E8383-C4F3-AAD2-F4DC-23F5940A3F68}"/>
              </a:ext>
            </a:extLst>
          </p:cNvPr>
          <p:cNvSpPr>
            <a:spLocks noGrp="1"/>
          </p:cNvSpPr>
          <p:nvPr>
            <p:ph type="sldNum" sz="quarter" idx="12"/>
          </p:nvPr>
        </p:nvSpPr>
        <p:spPr/>
        <p:txBody>
          <a:bodyPr/>
          <a:lstStyle/>
          <a:p>
            <a:fld id="{7C3E6C91-3749-4653-A167-46FDE4CBCF46}" type="slidenum">
              <a:rPr lang="en-US" smtClean="0"/>
              <a:t>‹#›</a:t>
            </a:fld>
            <a:endParaRPr lang="en-US"/>
          </a:p>
        </p:txBody>
      </p:sp>
    </p:spTree>
    <p:extLst>
      <p:ext uri="{BB962C8B-B14F-4D97-AF65-F5344CB8AC3E}">
        <p14:creationId xmlns:p14="http://schemas.microsoft.com/office/powerpoint/2010/main" val="334733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p:nvPr>
        </p:nvSpPr>
        <p:spPr>
          <a:xfrm>
            <a:off x="152401" y="2577041"/>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endParaRPr lang="en-US" dirty="0"/>
          </a:p>
        </p:txBody>
      </p:sp>
      <p:sp>
        <p:nvSpPr>
          <p:cNvPr id="3" name="Content Placeholder 2"/>
          <p:cNvSpPr>
            <a:spLocks noGrp="1"/>
          </p:cNvSpPr>
          <p:nvPr>
            <p:ph idx="1"/>
          </p:nvPr>
        </p:nvSpPr>
        <p:spPr>
          <a:xfrm>
            <a:off x="685800" y="1296987"/>
            <a:ext cx="7772401"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F424F0A7-9A93-EF48-99DA-67580BA21AEF}" type="datetime1">
              <a:rPr lang="en-US" smtClean="0"/>
              <a:t>6/21/2024</a:t>
            </a:fld>
            <a:endParaRPr lang="en-US"/>
          </a:p>
        </p:txBody>
      </p:sp>
      <p:sp>
        <p:nvSpPr>
          <p:cNvPr id="10" name="Footer Placeholder 4"/>
          <p:cNvSpPr>
            <a:spLocks noGrp="1"/>
          </p:cNvSpPr>
          <p:nvPr>
            <p:ph type="ftr" sz="quarter" idx="3"/>
          </p:nvPr>
        </p:nvSpPr>
        <p:spPr>
          <a:xfrm>
            <a:off x="3124201"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1" cy="465370"/>
          </a:xfrm>
        </p:spPr>
        <p:txBody>
          <a:bodyPr anchor="b" anchorCtr="0">
            <a:spAutoFit/>
          </a:bodyPr>
          <a:lstStyle>
            <a:lvl1pPr>
              <a:defRPr>
                <a:solidFill>
                  <a:srgbClr val="BA0C2F"/>
                </a:solidFill>
              </a:defRPr>
            </a:lvl1pPr>
          </a:lstStyle>
          <a:p>
            <a:r>
              <a:rPr lang="en-US" dirty="0"/>
              <a:t>CLICK TO EDIT MASTER TITLE STYLE</a:t>
            </a:r>
          </a:p>
        </p:txBody>
      </p:sp>
      <p:pic>
        <p:nvPicPr>
          <p:cNvPr id="8" name="Picture 7">
            <a:extLst>
              <a:ext uri="{FF2B5EF4-FFF2-40B4-BE49-F238E27FC236}">
                <a16:creationId xmlns:a16="http://schemas.microsoft.com/office/drawing/2014/main" id="{835D933A-C41F-D342-5E48-AE7DD8EC64F0}"/>
              </a:ext>
            </a:extLst>
          </p:cNvPr>
          <p:cNvPicPr>
            <a:picLocks noChangeAspect="1"/>
          </p:cNvPicPr>
          <p:nvPr userDrawn="1"/>
        </p:nvPicPr>
        <p:blipFill>
          <a:blip r:embed="rId2"/>
          <a:stretch>
            <a:fillRect/>
          </a:stretch>
        </p:blipFill>
        <p:spPr>
          <a:xfrm>
            <a:off x="152397" y="2581422"/>
            <a:ext cx="8839201" cy="2449365"/>
          </a:xfrm>
          <a:prstGeom prst="rect">
            <a:avLst/>
          </a:prstGeom>
        </p:spPr>
      </p:pic>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2" y="153988"/>
            <a:ext cx="4419599"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1"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09C1A7C2-6D23-B248-8485-FF22F91A24CD}" type="datetime1">
              <a:rPr lang="en-US" smtClean="0"/>
              <a:t>6/21/2024</a:t>
            </a:fld>
            <a:endParaRPr lang="en-US"/>
          </a:p>
        </p:txBody>
      </p:sp>
      <p:sp>
        <p:nvSpPr>
          <p:cNvPr id="11" name="Slide Number Placeholder 5"/>
          <p:cNvSpPr>
            <a:spLocks noGrp="1"/>
          </p:cNvSpPr>
          <p:nvPr>
            <p:ph type="sldNum" sz="quarter" idx="4"/>
          </p:nvPr>
        </p:nvSpPr>
        <p:spPr>
          <a:xfrm>
            <a:off x="6858001"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3.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4"/>
            <a:ext cx="7772401"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1"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1"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35D6A6E7-BE78-9043-83F0-130C475DC40E}" type="datetime1">
              <a:rPr lang="en-US" smtClean="0"/>
              <a:t>6/21/2024</a:t>
            </a:fld>
            <a:endParaRPr lang="en-US"/>
          </a:p>
        </p:txBody>
      </p:sp>
      <p:sp>
        <p:nvSpPr>
          <p:cNvPr id="5" name="Footer Placeholder 4"/>
          <p:cNvSpPr>
            <a:spLocks noGrp="1"/>
          </p:cNvSpPr>
          <p:nvPr>
            <p:ph type="ftr" sz="quarter" idx="3"/>
          </p:nvPr>
        </p:nvSpPr>
        <p:spPr>
          <a:xfrm>
            <a:off x="3124201"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1"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1"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50" r:id="rId23"/>
    <p:sldLayoutId id="2147483751" r:id="rId24"/>
    <p:sldLayoutId id="2147483752" r:id="rId25"/>
    <p:sldLayoutId id="2147483753" r:id="rId26"/>
    <p:sldLayoutId id="2147483754" r:id="rId27"/>
    <p:sldLayoutId id="2147483755" r:id="rId28"/>
    <p:sldLayoutId id="2147483749" r:id="rId29"/>
    <p:sldLayoutId id="2147483756" r:id="rId30"/>
    <p:sldLayoutId id="2147483757" r:id="rId31"/>
  </p:sldLayoutIdLst>
  <p:hf hdr="0" ft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4"/>
            <a:ext cx="7772401"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1"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1"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6/21/2024</a:t>
            </a:fld>
            <a:endParaRPr lang="en-US"/>
          </a:p>
        </p:txBody>
      </p:sp>
      <p:sp>
        <p:nvSpPr>
          <p:cNvPr id="5" name="Footer Placeholder 4"/>
          <p:cNvSpPr>
            <a:spLocks noGrp="1"/>
          </p:cNvSpPr>
          <p:nvPr>
            <p:ph type="ftr" sz="quarter" idx="3"/>
          </p:nvPr>
        </p:nvSpPr>
        <p:spPr>
          <a:xfrm>
            <a:off x="3124201"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1"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1"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solidFill>
                <a:srgbClr val="FFFFFF"/>
              </a:solidFill>
              <a:latin typeface="Gill Sans MT"/>
              <a:cs typeface="Gill Sans MT"/>
            </a:endParaRPr>
          </a:p>
        </p:txBody>
      </p:sp>
    </p:spTree>
    <p:extLst>
      <p:ext uri="{BB962C8B-B14F-4D97-AF65-F5344CB8AC3E}">
        <p14:creationId xmlns:p14="http://schemas.microsoft.com/office/powerpoint/2010/main" val="246400353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806" r:id="rId32"/>
    <p:sldLayoutId id="2147483793"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65528-A834-D1D1-C319-7B24116810D9}"/>
              </a:ext>
            </a:extLst>
          </p:cNvPr>
          <p:cNvSpPr>
            <a:spLocks noGrp="1"/>
          </p:cNvSpPr>
          <p:nvPr>
            <p:ph type="title"/>
          </p:nvPr>
        </p:nvSpPr>
        <p:spPr>
          <a:xfrm>
            <a:off x="628651" y="276227"/>
            <a:ext cx="7886700" cy="10017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24982A-23E6-9ED8-814B-8FD1B91880A8}"/>
              </a:ext>
            </a:extLst>
          </p:cNvPr>
          <p:cNvSpPr>
            <a:spLocks noGrp="1"/>
          </p:cNvSpPr>
          <p:nvPr>
            <p:ph type="body" idx="1"/>
          </p:nvPr>
        </p:nvSpPr>
        <p:spPr>
          <a:xfrm>
            <a:off x="628651" y="1379540"/>
            <a:ext cx="7886700" cy="3290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25A0B-89C1-B684-27A0-E3AC17E5314C}"/>
              </a:ext>
            </a:extLst>
          </p:cNvPr>
          <p:cNvSpPr>
            <a:spLocks noGrp="1"/>
          </p:cNvSpPr>
          <p:nvPr>
            <p:ph type="dt" sz="half" idx="2"/>
          </p:nvPr>
        </p:nvSpPr>
        <p:spPr>
          <a:xfrm>
            <a:off x="628650" y="4805365"/>
            <a:ext cx="2057400" cy="2762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53FF-81B4-4AA3-B0E8-22C3F32F9C09}" type="datetimeFigureOut">
              <a:rPr lang="en-US" smtClean="0"/>
              <a:t>6/21/2024</a:t>
            </a:fld>
            <a:endParaRPr lang="en-US"/>
          </a:p>
        </p:txBody>
      </p:sp>
      <p:sp>
        <p:nvSpPr>
          <p:cNvPr id="5" name="Footer Placeholder 4">
            <a:extLst>
              <a:ext uri="{FF2B5EF4-FFF2-40B4-BE49-F238E27FC236}">
                <a16:creationId xmlns:a16="http://schemas.microsoft.com/office/drawing/2014/main" id="{52E5E64E-6252-AB03-CDEC-F8B0E8372F56}"/>
              </a:ext>
            </a:extLst>
          </p:cNvPr>
          <p:cNvSpPr>
            <a:spLocks noGrp="1"/>
          </p:cNvSpPr>
          <p:nvPr>
            <p:ph type="ftr" sz="quarter" idx="3"/>
          </p:nvPr>
        </p:nvSpPr>
        <p:spPr>
          <a:xfrm>
            <a:off x="3028950" y="4805365"/>
            <a:ext cx="3086101" cy="2762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BFB6EE-DB4B-2718-143B-001E209748B8}"/>
              </a:ext>
            </a:extLst>
          </p:cNvPr>
          <p:cNvSpPr>
            <a:spLocks noGrp="1"/>
          </p:cNvSpPr>
          <p:nvPr>
            <p:ph type="sldNum" sz="quarter" idx="4"/>
          </p:nvPr>
        </p:nvSpPr>
        <p:spPr>
          <a:xfrm>
            <a:off x="6457950" y="4805365"/>
            <a:ext cx="2057400" cy="2762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E6C91-3749-4653-A167-46FDE4CBCF46}" type="slidenum">
              <a:rPr lang="en-US" smtClean="0"/>
              <a:t>‹#›</a:t>
            </a:fld>
            <a:endParaRPr lang="en-US"/>
          </a:p>
        </p:txBody>
      </p:sp>
    </p:spTree>
    <p:extLst>
      <p:ext uri="{BB962C8B-B14F-4D97-AF65-F5344CB8AC3E}">
        <p14:creationId xmlns:p14="http://schemas.microsoft.com/office/powerpoint/2010/main" val="164166304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JDUngheni?__cft__%5b0%5d=AZWN2wbEPicCxEUOos5OlY_hAGvtsiYJBMqunMaAC_xnwQemaWxt4mqNNJ7zDkXikxVaBFZcuXi2ofUw0ibUlq42_RgJMBAgQA_CDU10nLMERXzV6Xc6dGw9bbyYHYxpV2rMH_wwHMDBNI8jyghaukq6p0VrYjcSIC08c9XXIMNoxfwoZeMuuvi1j_sZnV1RDNOnSMflDZImGLwPh9_lxEzX_RaIXEALsbGtw_kDem03hg&amp;__tn__=-%5dK-R" TargetMode="External"/><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hyperlink" Target="https://jun.instante.justice.md/ro/content/modele-de-act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facebook.com/JDUngheni?__cft__%5b0%5d=AZXZrbr2e0q19HL7OAWUaSbEVdN-w5I1M-nNAjvJt-1IUhWhHrYg5MeNDXumVVyuUOBtYBTlCrvN6ZqO3CK5d9MXbyrumehC00DhVJoPeYImA1y--Hdc7UF_vjF8oyG86RzcnG95ve3FhIRAOFncrj_XDGlcVNDEjDTf95aZgcvcsmQbXfpojFPdSnQXUDlzJEAUzFg8H_ki2BNGsLi6ZImYdw35IYhn5WqlSRI38LQuLw&amp;__tn__=-%5dK-R" TargetMode="Externa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Word_Document.docx"/><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31.emf"/><Relationship Id="rId4" Type="http://schemas.openxmlformats.org/officeDocument/2006/relationships/package" Target="../embeddings/Microsoft_Word_Document1.doc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7917F6-E751-F946-92F4-7AB42C9D24D6}"/>
              </a:ext>
            </a:extLst>
          </p:cNvPr>
          <p:cNvSpPr>
            <a:spLocks noGrp="1"/>
          </p:cNvSpPr>
          <p:nvPr>
            <p:ph type="sldNum" sz="quarter" idx="4"/>
          </p:nvPr>
        </p:nvSpPr>
        <p:spPr/>
        <p:txBody>
          <a:bodyPr/>
          <a:lstStyle/>
          <a:p>
            <a:fld id="{42782948-4DBE-204D-AB9E-B65E067054AE}" type="slidenum">
              <a:rPr lang="en-US" smtClean="0">
                <a:latin typeface="+mn-lt"/>
              </a:rPr>
              <a:pPr/>
              <a:t>1</a:t>
            </a:fld>
            <a:endParaRPr lang="en-US">
              <a:latin typeface="+mn-lt"/>
            </a:endParaRPr>
          </a:p>
        </p:txBody>
      </p:sp>
      <p:sp>
        <p:nvSpPr>
          <p:cNvPr id="4" name="Title 3">
            <a:extLst>
              <a:ext uri="{FF2B5EF4-FFF2-40B4-BE49-F238E27FC236}">
                <a16:creationId xmlns:a16="http://schemas.microsoft.com/office/drawing/2014/main" id="{A73CA42B-B507-8344-A1BD-A9EAB61E810C}"/>
              </a:ext>
            </a:extLst>
          </p:cNvPr>
          <p:cNvSpPr>
            <a:spLocks noGrp="1"/>
          </p:cNvSpPr>
          <p:nvPr>
            <p:ph type="ctrTitle"/>
          </p:nvPr>
        </p:nvSpPr>
        <p:spPr>
          <a:xfrm>
            <a:off x="273050" y="1313364"/>
            <a:ext cx="4533899" cy="1279022"/>
          </a:xfrm>
        </p:spPr>
        <p:txBody>
          <a:bodyPr>
            <a:normAutofit/>
          </a:bodyPr>
          <a:lstStyle/>
          <a:p>
            <a:pPr algn="ctr"/>
            <a:r>
              <a:rPr lang="ro-MD" sz="1600" b="1" dirty="0">
                <a:solidFill>
                  <a:schemeClr val="bg1"/>
                </a:solidFill>
                <a:latin typeface="Arial" panose="020B0604020202020204" pitchFamily="34" charset="0"/>
                <a:cs typeface="Arial" panose="020B0604020202020204" pitchFamily="34" charset="0"/>
              </a:rPr>
              <a:t>Evaluarea și monitorizarea rezultatelor de implementare a Planului de dezvoltare strategică a Judecătoriei Model Ungheni în perioada octombrie - decembrie 2023</a:t>
            </a:r>
            <a:endParaRPr lang="en-US" sz="1600" dirty="0">
              <a:solidFill>
                <a:schemeClr val="bg1"/>
              </a:solidFill>
              <a:latin typeface="Arial" panose="020B0604020202020204" pitchFamily="34" charset="0"/>
              <a:cs typeface="Arial" panose="020B0604020202020204" pitchFamily="34" charset="0"/>
            </a:endParaRPr>
          </a:p>
        </p:txBody>
      </p:sp>
      <p:sp>
        <p:nvSpPr>
          <p:cNvPr id="9" name="Date Placeholder 1">
            <a:extLst>
              <a:ext uri="{FF2B5EF4-FFF2-40B4-BE49-F238E27FC236}">
                <a16:creationId xmlns:a16="http://schemas.microsoft.com/office/drawing/2014/main" id="{51D5FA94-597E-4C56-AB32-31AA0A628D03}"/>
              </a:ext>
            </a:extLst>
          </p:cNvPr>
          <p:cNvSpPr txBox="1">
            <a:spLocks/>
          </p:cNvSpPr>
          <p:nvPr/>
        </p:nvSpPr>
        <p:spPr>
          <a:xfrm>
            <a:off x="561092" y="3925205"/>
            <a:ext cx="2188457" cy="369332"/>
          </a:xfrm>
          <a:prstGeom prst="rect">
            <a:avLst/>
          </a:prstGeom>
        </p:spPr>
        <p:txBody>
          <a:bodyPr vert="horz" wrap="square" lIns="91440" tIns="45720" rIns="91440" bIns="45720" rtlCol="0" anchor="ctr">
            <a:spAutoFit/>
          </a:bodyPr>
          <a:lstStyle>
            <a:defPPr>
              <a:defRPr lang="en-US"/>
            </a:defPPr>
            <a:lvl1pPr marL="0" algn="l" defTabSz="457200" rtl="0" eaLnBrk="1" latinLnBrk="0" hangingPunct="1">
              <a:defRPr sz="600" b="0" i="0" kern="1200">
                <a:solidFill>
                  <a:srgbClr val="FFFFFF"/>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o-RO" sz="1050" b="1" i="1" dirty="0">
                <a:solidFill>
                  <a:schemeClr val="bg1"/>
                </a:solidFill>
                <a:latin typeface="Times New Roman" panose="02020603050405020304" pitchFamily="18" charset="0"/>
                <a:cs typeface="Times New Roman" panose="02020603050405020304" pitchFamily="18" charset="0"/>
              </a:rPr>
              <a:t>30</a:t>
            </a:r>
            <a:r>
              <a:rPr lang="en-US" sz="1050" b="1" i="1" dirty="0">
                <a:solidFill>
                  <a:schemeClr val="bg1"/>
                </a:solidFill>
                <a:latin typeface="Times New Roman" panose="02020603050405020304" pitchFamily="18" charset="0"/>
                <a:cs typeface="Times New Roman" panose="02020603050405020304" pitchFamily="18" charset="0"/>
              </a:rPr>
              <a:t> </a:t>
            </a:r>
            <a:r>
              <a:rPr lang="ro-RO" sz="1800" b="1" i="1" dirty="0">
                <a:solidFill>
                  <a:schemeClr val="bg1"/>
                </a:solidFill>
                <a:latin typeface="Times New Roman" panose="02020603050405020304" pitchFamily="18" charset="0"/>
                <a:cs typeface="Times New Roman" panose="02020603050405020304" pitchFamily="18" charset="0"/>
              </a:rPr>
              <a:t>ianuarie</a:t>
            </a:r>
            <a:r>
              <a:rPr lang="ro-RO" sz="1050" b="1" i="1" dirty="0">
                <a:solidFill>
                  <a:schemeClr val="bg1"/>
                </a:solidFill>
                <a:latin typeface="Times New Roman" panose="02020603050405020304" pitchFamily="18" charset="0"/>
                <a:cs typeface="Times New Roman" panose="02020603050405020304" pitchFamily="18" charset="0"/>
              </a:rPr>
              <a:t> 2024</a:t>
            </a:r>
          </a:p>
        </p:txBody>
      </p:sp>
      <p:pic>
        <p:nvPicPr>
          <p:cNvPr id="20482" name="Picture 2" descr="Evaluating the Impact of Learning Programs | Article">
            <a:extLst>
              <a:ext uri="{FF2B5EF4-FFF2-40B4-BE49-F238E27FC236}">
                <a16:creationId xmlns:a16="http://schemas.microsoft.com/office/drawing/2014/main" id="{9479C600-7852-6340-95F9-21FA5B986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203" y="1436255"/>
            <a:ext cx="3484678" cy="231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41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a16="http://schemas.microsoft.com/office/drawing/2014/main" id="{157287B4-7CE8-5DA7-F38E-3A6D43509240}"/>
              </a:ext>
            </a:extLst>
          </p:cNvPr>
          <p:cNvSpPr>
            <a:spLocks noGrp="1"/>
          </p:cNvSpPr>
          <p:nvPr>
            <p:ph sz="half" idx="1"/>
          </p:nvPr>
        </p:nvSpPr>
        <p:spPr>
          <a:xfrm>
            <a:off x="228600" y="920750"/>
            <a:ext cx="5213349" cy="4032249"/>
          </a:xfrm>
        </p:spPr>
        <p:txBody>
          <a:bodyPr>
            <a:normAutofit fontScale="92500"/>
          </a:bodyPr>
          <a:lstStyle/>
          <a:p>
            <a:r>
              <a:rPr lang="ro-RO" sz="1600" b="1" dirty="0">
                <a:latin typeface="Arial" panose="020B0604020202020204" pitchFamily="34" charset="0"/>
                <a:cs typeface="Arial" panose="020B0604020202020204" pitchFamily="34" charset="0"/>
              </a:rPr>
              <a:t> Activitatea </a:t>
            </a:r>
            <a:r>
              <a:rPr lang="en-US" sz="1600" b="1" dirty="0">
                <a:latin typeface="Arial" panose="020B0604020202020204" pitchFamily="34" charset="0"/>
                <a:cs typeface="Arial" panose="020B0604020202020204" pitchFamily="34" charset="0"/>
              </a:rPr>
              <a:t>1.2.</a:t>
            </a:r>
            <a:r>
              <a:rPr lang="ro-RO" sz="1600" b="1" dirty="0">
                <a:latin typeface="Arial" panose="020B0604020202020204" pitchFamily="34" charset="0"/>
                <a:cs typeface="Arial" panose="020B0604020202020204" pitchFamily="34" charset="0"/>
              </a:rPr>
              <a:t>4</a:t>
            </a:r>
            <a:r>
              <a:rPr lang="en-US" sz="1600" b="1" dirty="0">
                <a:latin typeface="Arial" panose="020B0604020202020204" pitchFamily="34" charset="0"/>
                <a:cs typeface="Arial" panose="020B0604020202020204" pitchFamily="34" charset="0"/>
              </a:rPr>
              <a:t>. </a:t>
            </a:r>
            <a:r>
              <a:rPr lang="ro-RO" sz="1600" b="1" dirty="0">
                <a:latin typeface="Arial" panose="020B0604020202020204" pitchFamily="34" charset="0"/>
                <a:cs typeface="Arial" panose="020B0604020202020204" pitchFamily="34" charset="0"/>
              </a:rPr>
              <a:t>Desfășurarea ședințelor Consiliului Consultativ</a:t>
            </a:r>
            <a:endParaRPr lang="en-US" sz="1600" b="1" dirty="0">
              <a:latin typeface="Arial" panose="020B0604020202020204" pitchFamily="34" charset="0"/>
              <a:cs typeface="Arial" panose="020B0604020202020204" pitchFamily="34" charset="0"/>
            </a:endParaRPr>
          </a:p>
          <a:p>
            <a:pPr marL="0" indent="0">
              <a:buNone/>
            </a:pPr>
            <a:r>
              <a:rPr lang="ro-RO" sz="900" b="1" dirty="0"/>
              <a:t>La 06 octombrie 2023, la sediul Judecătoriei  Ungheni s-a desfășurat cea de-a șasea ședință a Consiliului Consultativ, la care s-au întrunit membrii grupului de lucru din cadrul instanței, reprezentanții Procuraturii Nisporeni, Birourilor de Probațiune Ungheni și Nisporeni, Direcțiilor Asistență Socială și Protecție a Familiei Ungheni și Nisporeni, Inspectoratelor de Poliție Ungheni și Nisporeni. La această ședință fiind invitați și reprezentanții din cadrul Oficiului Avocatului Poporului.</a:t>
            </a:r>
          </a:p>
          <a:p>
            <a:pPr marL="0" indent="0">
              <a:buNone/>
            </a:pPr>
            <a:r>
              <a:rPr lang="ro-RO" sz="900" b="1" dirty="0"/>
              <a:t>În cadrul ședinței au fost discutate tematici și punctate idei precum:</a:t>
            </a:r>
          </a:p>
          <a:p>
            <a:pPr marL="0" indent="0">
              <a:buNone/>
            </a:pPr>
            <a:r>
              <a:rPr lang="ro-RO" sz="900" b="1" dirty="0"/>
              <a:t>-       Examinarea primordială a dosarelor contravenționale și penale  în care sunt examinate cazurile de violență în familie (78/1, 318/1 Cod contravențional, 201/1, 320/1  Cod  penal);</a:t>
            </a:r>
          </a:p>
          <a:p>
            <a:pPr marL="0" indent="0">
              <a:buNone/>
            </a:pPr>
            <a:r>
              <a:rPr lang="ro-RO" sz="900" b="1" dirty="0"/>
              <a:t>-       Identificarea și soluționarea problemelor apărute la examinarea demersurilor de schimbare a formei de pedeapsă în baza art. 34 Cod contravențional;</a:t>
            </a:r>
          </a:p>
          <a:p>
            <a:pPr marL="0" indent="0">
              <a:buNone/>
            </a:pPr>
            <a:r>
              <a:rPr lang="ro-RO" sz="900" b="1" dirty="0"/>
              <a:t>-       Aplicarea măsurilor de </a:t>
            </a:r>
            <a:r>
              <a:rPr lang="ro-RO" sz="900" b="1" dirty="0" err="1"/>
              <a:t>constângere</a:t>
            </a:r>
            <a:r>
              <a:rPr lang="ro-RO" sz="900" b="1" dirty="0"/>
              <a:t> cu caracter educativ prevăzute la art. 104 Cod penal în privința minorilor și la demersul agentului constatator conform art. 443 alin. (14) Cod contravențional;</a:t>
            </a:r>
          </a:p>
          <a:p>
            <a:pPr marL="0" indent="0">
              <a:buNone/>
            </a:pPr>
            <a:r>
              <a:rPr lang="ro-RO" sz="900" b="1" dirty="0"/>
              <a:t>-       Actele necesare și persoana responsabilă care să asigure expedierea materialelor respective în instanța de judecată pentru a emite o hotărâre privind trimiterea persoanei care consumă abuziv de alcool pentru supraveghere și tratament obligatoriu;</a:t>
            </a:r>
          </a:p>
          <a:p>
            <a:pPr marL="0" indent="0">
              <a:buNone/>
            </a:pPr>
            <a:r>
              <a:rPr lang="ro-RO" sz="900" b="1" dirty="0"/>
              <a:t>-   Interpretarea prevederilor art. 435 alin. (2) și art. 435 alin. (3) CC, care este modalitatea corectă de reținere pentru 24 ore: procedura, actele necesare;</a:t>
            </a:r>
          </a:p>
          <a:p>
            <a:pPr marL="0" indent="0">
              <a:buNone/>
            </a:pPr>
            <a:r>
              <a:rPr lang="ro-RO" sz="900" b="1" dirty="0"/>
              <a:t>-       Aplicarea echipamentului de monitorizare electronică;</a:t>
            </a:r>
          </a:p>
          <a:p>
            <a:pPr marL="0" indent="0">
              <a:buNone/>
            </a:pPr>
            <a:r>
              <a:rPr lang="ro-RO" sz="900" b="1" dirty="0"/>
              <a:t>-       Executarea încheierilor de aducere silită;</a:t>
            </a:r>
          </a:p>
          <a:p>
            <a:pPr marL="0" indent="0">
              <a:buNone/>
            </a:pPr>
            <a:r>
              <a:rPr lang="ro-RO" sz="900" b="1" dirty="0"/>
              <a:t>-       Înaintarea demersurilor privind autorizarea măsurilor speciale de investigații.</a:t>
            </a:r>
          </a:p>
        </p:txBody>
      </p:sp>
      <p:pic>
        <p:nvPicPr>
          <p:cNvPr id="9" name="Substituent conținut 8">
            <a:extLst>
              <a:ext uri="{FF2B5EF4-FFF2-40B4-BE49-F238E27FC236}">
                <a16:creationId xmlns:a16="http://schemas.microsoft.com/office/drawing/2014/main" id="{C4DE4E5A-891D-3F86-E074-63482E45BD61}"/>
              </a:ext>
            </a:extLst>
          </p:cNvPr>
          <p:cNvPicPr>
            <a:picLocks noGrp="1" noChangeAspect="1"/>
          </p:cNvPicPr>
          <p:nvPr>
            <p:ph sz="half" idx="2"/>
          </p:nvPr>
        </p:nvPicPr>
        <p:blipFill>
          <a:blip r:embed="rId2"/>
          <a:stretch>
            <a:fillRect/>
          </a:stretch>
        </p:blipFill>
        <p:spPr>
          <a:xfrm>
            <a:off x="5518148" y="595875"/>
            <a:ext cx="3473453" cy="2204494"/>
          </a:xfrm>
        </p:spPr>
      </p:pic>
      <p:sp>
        <p:nvSpPr>
          <p:cNvPr id="4" name="Substituent dată 3">
            <a:extLst>
              <a:ext uri="{FF2B5EF4-FFF2-40B4-BE49-F238E27FC236}">
                <a16:creationId xmlns:a16="http://schemas.microsoft.com/office/drawing/2014/main" id="{FA0F7C3E-5412-1B3B-C5B5-FCD53A8B8529}"/>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ubstituent număr diapozitiv 4">
            <a:extLst>
              <a:ext uri="{FF2B5EF4-FFF2-40B4-BE49-F238E27FC236}">
                <a16:creationId xmlns:a16="http://schemas.microsoft.com/office/drawing/2014/main" id="{272F6167-39CC-E47E-3B7D-AB1FB1165204}"/>
              </a:ext>
            </a:extLst>
          </p:cNvPr>
          <p:cNvSpPr>
            <a:spLocks noGrp="1"/>
          </p:cNvSpPr>
          <p:nvPr>
            <p:ph type="sldNum" sz="quarter" idx="12"/>
          </p:nvPr>
        </p:nvSpPr>
        <p:spPr/>
        <p:txBody>
          <a:bodyPr/>
          <a:lstStyle/>
          <a:p>
            <a:fld id="{42782948-4DBE-204D-AB9E-B65E067054AE}" type="slidenum">
              <a:rPr lang="en-US" smtClean="0"/>
              <a:pPr/>
              <a:t>10</a:t>
            </a:fld>
            <a:endParaRPr lang="en-US"/>
          </a:p>
        </p:txBody>
      </p:sp>
      <p:sp>
        <p:nvSpPr>
          <p:cNvPr id="7" name="Title 5">
            <a:extLst>
              <a:ext uri="{FF2B5EF4-FFF2-40B4-BE49-F238E27FC236}">
                <a16:creationId xmlns:a16="http://schemas.microsoft.com/office/drawing/2014/main" id="{19B1650D-724E-5410-7BDA-054C4F48E48F}"/>
              </a:ext>
            </a:extLst>
          </p:cNvPr>
          <p:cNvSpPr>
            <a:spLocks noGrp="1"/>
          </p:cNvSpPr>
          <p:nvPr>
            <p:ph type="title"/>
          </p:nvPr>
        </p:nvSpPr>
        <p:spPr>
          <a:xfrm>
            <a:off x="228600" y="134719"/>
            <a:ext cx="8229600" cy="646331"/>
          </a:xfrm>
        </p:spPr>
        <p:txBody>
          <a:bodyPr/>
          <a:lstStyle/>
          <a:p>
            <a:r>
              <a:rPr lang="ro-MD" sz="2200" b="1" kern="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Direcția strategică 1: Management și administrare judiciară</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err="1">
                <a:solidFill>
                  <a:srgbClr val="651D32"/>
                </a:solidFill>
                <a:latin typeface="Arial" panose="020B0604020202020204" pitchFamily="34" charset="0"/>
                <a:cs typeface="Arial" panose="020B0604020202020204" pitchFamily="34" charset="0"/>
              </a:rPr>
              <a:t>Obiectivul</a:t>
            </a:r>
            <a:r>
              <a:rPr lang="en-US" sz="1400" b="1" dirty="0">
                <a:solidFill>
                  <a:srgbClr val="651D32"/>
                </a:solidFill>
                <a:latin typeface="Arial" panose="020B0604020202020204" pitchFamily="34" charset="0"/>
                <a:cs typeface="Arial" panose="020B0604020202020204" pitchFamily="34" charset="0"/>
              </a:rPr>
              <a:t> strategic 1.2: </a:t>
            </a:r>
            <a:r>
              <a:rPr lang="en-US" sz="1400" b="1" dirty="0" err="1">
                <a:solidFill>
                  <a:srgbClr val="651D32"/>
                </a:solidFill>
                <a:latin typeface="Arial" panose="020B0604020202020204" pitchFamily="34" charset="0"/>
                <a:cs typeface="Arial" panose="020B0604020202020204" pitchFamily="34" charset="0"/>
              </a:rPr>
              <a:t>Creșterea</a:t>
            </a:r>
            <a:r>
              <a:rPr lang="en-US" sz="1400" b="1" dirty="0">
                <a:solidFill>
                  <a:srgbClr val="651D32"/>
                </a:solidFill>
                <a:latin typeface="Arial" panose="020B0604020202020204" pitchFamily="34" charset="0"/>
                <a:cs typeface="Arial" panose="020B0604020202020204" pitchFamily="34" charset="0"/>
              </a:rPr>
              <a:t> </a:t>
            </a:r>
            <a:r>
              <a:rPr lang="en-US" sz="1400" b="1" dirty="0" err="1">
                <a:solidFill>
                  <a:srgbClr val="651D32"/>
                </a:solidFill>
                <a:latin typeface="Arial" panose="020B0604020202020204" pitchFamily="34" charset="0"/>
                <a:cs typeface="Arial" panose="020B0604020202020204" pitchFamily="34" charset="0"/>
              </a:rPr>
              <a:t>performanței</a:t>
            </a:r>
            <a:r>
              <a:rPr lang="en-US" sz="1400" b="1" dirty="0">
                <a:solidFill>
                  <a:srgbClr val="651D32"/>
                </a:solidFill>
                <a:latin typeface="Arial" panose="020B0604020202020204" pitchFamily="34" charset="0"/>
                <a:cs typeface="Arial" panose="020B0604020202020204" pitchFamily="34" charset="0"/>
              </a:rPr>
              <a:t> </a:t>
            </a:r>
            <a:r>
              <a:rPr lang="en-US" sz="1400" b="1" dirty="0" err="1">
                <a:solidFill>
                  <a:srgbClr val="651D32"/>
                </a:solidFill>
                <a:latin typeface="Arial" panose="020B0604020202020204" pitchFamily="34" charset="0"/>
                <a:cs typeface="Arial" panose="020B0604020202020204" pitchFamily="34" charset="0"/>
              </a:rPr>
              <a:t>judecătoriei</a:t>
            </a:r>
            <a:r>
              <a:rPr lang="en-US" sz="1400" b="1" dirty="0">
                <a:solidFill>
                  <a:srgbClr val="651D32"/>
                </a:solidFill>
                <a:latin typeface="Arial" panose="020B0604020202020204" pitchFamily="34" charset="0"/>
                <a:cs typeface="Arial" panose="020B0604020202020204" pitchFamily="34" charset="0"/>
              </a:rPr>
              <a:t> </a:t>
            </a:r>
            <a:endParaRPr lang="en-US" sz="1400" b="1" dirty="0"/>
          </a:p>
        </p:txBody>
      </p:sp>
      <p:pic>
        <p:nvPicPr>
          <p:cNvPr id="11" name="Imagine 10">
            <a:extLst>
              <a:ext uri="{FF2B5EF4-FFF2-40B4-BE49-F238E27FC236}">
                <a16:creationId xmlns:a16="http://schemas.microsoft.com/office/drawing/2014/main" id="{DD8D5F55-0AAA-F365-44F9-BDBBF8F5AD0D}"/>
              </a:ext>
            </a:extLst>
          </p:cNvPr>
          <p:cNvPicPr>
            <a:picLocks noChangeAspect="1"/>
          </p:cNvPicPr>
          <p:nvPr/>
        </p:nvPicPr>
        <p:blipFill>
          <a:blip r:embed="rId3"/>
          <a:stretch>
            <a:fillRect/>
          </a:stretch>
        </p:blipFill>
        <p:spPr>
          <a:xfrm>
            <a:off x="5518145" y="2820576"/>
            <a:ext cx="3473453" cy="2204495"/>
          </a:xfrm>
          <a:prstGeom prst="rect">
            <a:avLst/>
          </a:prstGeom>
        </p:spPr>
      </p:pic>
    </p:spTree>
    <p:extLst>
      <p:ext uri="{BB962C8B-B14F-4D97-AF65-F5344CB8AC3E}">
        <p14:creationId xmlns:p14="http://schemas.microsoft.com/office/powerpoint/2010/main" val="93635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8127B-51E5-0B0A-E005-389CA9256B9A}"/>
              </a:ext>
            </a:extLst>
          </p:cNvPr>
          <p:cNvSpPr>
            <a:spLocks noGrp="1"/>
          </p:cNvSpPr>
          <p:nvPr>
            <p:ph sz="half" idx="1"/>
          </p:nvPr>
        </p:nvSpPr>
        <p:spPr>
          <a:xfrm>
            <a:off x="152401" y="1296987"/>
            <a:ext cx="4343399" cy="3200400"/>
          </a:xfrm>
        </p:spPr>
        <p:txBody>
          <a:bodyPr>
            <a:normAutofit/>
          </a:bodyPr>
          <a:lstStyle/>
          <a:p>
            <a:endParaRPr lang="ro-RO" sz="1400" b="1" dirty="0">
              <a:latin typeface="Arial" panose="020B0604020202020204" pitchFamily="34" charset="0"/>
              <a:cs typeface="Arial" panose="020B0604020202020204" pitchFamily="34" charset="0"/>
            </a:endParaRPr>
          </a:p>
          <a:p>
            <a:pPr marL="0" indent="0">
              <a:buNone/>
            </a:pPr>
            <a:r>
              <a:rPr lang="ro-RO" sz="1400" b="1" dirty="0">
                <a:solidFill>
                  <a:srgbClr val="FF0000"/>
                </a:solidFill>
                <a:latin typeface="Arial" panose="020B0604020202020204" pitchFamily="34" charset="0"/>
                <a:cs typeface="Arial" panose="020B0604020202020204" pitchFamily="34" charset="0"/>
              </a:rPr>
              <a:t> </a:t>
            </a:r>
            <a:r>
              <a:rPr lang="ro-RO" sz="1400" b="1" dirty="0">
                <a:latin typeface="Arial" panose="020B0604020202020204" pitchFamily="34" charset="0"/>
                <a:cs typeface="Arial" panose="020B0604020202020204" pitchFamily="34" charset="0"/>
              </a:rPr>
              <a:t>Activitatea </a:t>
            </a:r>
            <a:r>
              <a:rPr lang="en-US" sz="1400" b="1" dirty="0">
                <a:solidFill>
                  <a:srgbClr val="FF0000"/>
                </a:solidFill>
                <a:latin typeface="Arial" panose="020B0604020202020204" pitchFamily="34" charset="0"/>
                <a:cs typeface="Arial" panose="020B0604020202020204" pitchFamily="34" charset="0"/>
              </a:rPr>
              <a:t>1.3.2. </a:t>
            </a:r>
            <a:r>
              <a:rPr lang="en-US" sz="1400" b="1" dirty="0" err="1">
                <a:solidFill>
                  <a:srgbClr val="FF0000"/>
                </a:solidFill>
                <a:latin typeface="Arial" panose="020B0604020202020204" pitchFamily="34" charset="0"/>
                <a:cs typeface="Arial" panose="020B0604020202020204" pitchFamily="34" charset="0"/>
              </a:rPr>
              <a:t>Identificarea</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îmbunătățirilor</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ce</a:t>
            </a:r>
            <a:r>
              <a:rPr lang="en-US" sz="1400" b="1" dirty="0">
                <a:solidFill>
                  <a:srgbClr val="FF0000"/>
                </a:solidFill>
                <a:latin typeface="Arial" panose="020B0604020202020204" pitchFamily="34" charset="0"/>
                <a:cs typeface="Arial" panose="020B0604020202020204" pitchFamily="34" charset="0"/>
              </a:rPr>
              <a:t> se </a:t>
            </a:r>
            <a:r>
              <a:rPr lang="en-US" sz="1400" b="1" dirty="0" err="1">
                <a:solidFill>
                  <a:srgbClr val="FF0000"/>
                </a:solidFill>
                <a:latin typeface="Arial" panose="020B0604020202020204" pitchFamily="34" charset="0"/>
                <a:cs typeface="Arial" panose="020B0604020202020204" pitchFamily="34" charset="0"/>
              </a:rPr>
              <a:t>impun</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pentru</a:t>
            </a:r>
            <a:r>
              <a:rPr lang="en-US" sz="1400" b="1" dirty="0">
                <a:solidFill>
                  <a:srgbClr val="FF0000"/>
                </a:solidFill>
                <a:latin typeface="Arial" panose="020B0604020202020204" pitchFamily="34" charset="0"/>
                <a:cs typeface="Arial" panose="020B0604020202020204" pitchFamily="34" charset="0"/>
              </a:rPr>
              <a:t> o </a:t>
            </a:r>
            <a:r>
              <a:rPr lang="en-US" sz="1400" b="1" dirty="0" err="1">
                <a:solidFill>
                  <a:srgbClr val="FF0000"/>
                </a:solidFill>
                <a:latin typeface="Arial" panose="020B0604020202020204" pitchFamily="34" charset="0"/>
                <a:cs typeface="Arial" panose="020B0604020202020204" pitchFamily="34" charset="0"/>
              </a:rPr>
              <a:t>mai</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bună</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funcționare</a:t>
            </a:r>
            <a:r>
              <a:rPr lang="en-US" sz="1400" b="1" dirty="0">
                <a:solidFill>
                  <a:srgbClr val="FF0000"/>
                </a:solidFill>
                <a:latin typeface="Arial" panose="020B0604020202020204" pitchFamily="34" charset="0"/>
                <a:cs typeface="Arial" panose="020B0604020202020204" pitchFamily="34" charset="0"/>
              </a:rPr>
              <a:t> a </a:t>
            </a:r>
            <a:r>
              <a:rPr lang="en-US" sz="1400" b="1" dirty="0" err="1">
                <a:solidFill>
                  <a:srgbClr val="FF0000"/>
                </a:solidFill>
                <a:latin typeface="Arial" panose="020B0604020202020204" pitchFamily="34" charset="0"/>
                <a:cs typeface="Arial" panose="020B0604020202020204" pitchFamily="34" charset="0"/>
              </a:rPr>
              <a:t>Programului</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Integrat</a:t>
            </a:r>
            <a:r>
              <a:rPr lang="en-US" sz="1400" b="1" dirty="0">
                <a:solidFill>
                  <a:srgbClr val="FF0000"/>
                </a:solidFill>
                <a:latin typeface="Arial" panose="020B0604020202020204" pitchFamily="34" charset="0"/>
                <a:cs typeface="Arial" panose="020B0604020202020204" pitchFamily="34" charset="0"/>
              </a:rPr>
              <a:t> de </a:t>
            </a:r>
            <a:r>
              <a:rPr lang="en-US" sz="1400" b="1" dirty="0" err="1">
                <a:solidFill>
                  <a:srgbClr val="FF0000"/>
                </a:solidFill>
                <a:latin typeface="Arial" panose="020B0604020202020204" pitchFamily="34" charset="0"/>
                <a:cs typeface="Arial" panose="020B0604020202020204" pitchFamily="34" charset="0"/>
              </a:rPr>
              <a:t>Gestionare</a:t>
            </a:r>
            <a:r>
              <a:rPr lang="en-US" sz="1400" b="1" dirty="0">
                <a:solidFill>
                  <a:srgbClr val="FF0000"/>
                </a:solidFill>
                <a:latin typeface="Arial" panose="020B0604020202020204" pitchFamily="34" charset="0"/>
                <a:cs typeface="Arial" panose="020B0604020202020204" pitchFamily="34" charset="0"/>
              </a:rPr>
              <a:t> a </a:t>
            </a:r>
            <a:r>
              <a:rPr lang="en-US" sz="1400" b="1" dirty="0" err="1">
                <a:solidFill>
                  <a:srgbClr val="FF0000"/>
                </a:solidFill>
                <a:latin typeface="Arial" panose="020B0604020202020204" pitchFamily="34" charset="0"/>
                <a:cs typeface="Arial" panose="020B0604020202020204" pitchFamily="34" charset="0"/>
              </a:rPr>
              <a:t>Dosarelor</a:t>
            </a:r>
            <a:endParaRPr lang="ro-RO" sz="1400" b="1" dirty="0">
              <a:solidFill>
                <a:srgbClr val="FF0000"/>
              </a:solidFill>
              <a:latin typeface="Arial" panose="020B0604020202020204" pitchFamily="34" charset="0"/>
              <a:cs typeface="Arial" panose="020B0604020202020204" pitchFamily="34" charset="0"/>
            </a:endParaRPr>
          </a:p>
          <a:p>
            <a:r>
              <a:rPr lang="ro-RO" sz="1400" dirty="0">
                <a:solidFill>
                  <a:srgbClr val="FF0000"/>
                </a:solidFill>
                <a:latin typeface="Arial" panose="020B0604020202020204" pitchFamily="34" charset="0"/>
                <a:cs typeface="Arial" panose="020B0604020202020204" pitchFamily="34" charset="0"/>
              </a:rPr>
              <a:t>S-a actualizat filtrul de căutare a încheierilor și hotărârilor, cu adăugarea criteriului de căutare după Sediul instanței, în meniul PIGD.</a:t>
            </a:r>
          </a:p>
          <a:p>
            <a:r>
              <a:rPr lang="ro-RO" sz="1400" dirty="0">
                <a:solidFill>
                  <a:srgbClr val="FF0000"/>
                </a:solidFill>
                <a:latin typeface="Arial" panose="020B0604020202020204" pitchFamily="34" charset="0"/>
                <a:cs typeface="Arial" panose="020B0604020202020204" pitchFamily="34" charset="0"/>
              </a:rPr>
              <a:t>Adăugarea funcționalității/butonului  VALIDEAZĂ SEMNĂTURA în PIGD. Integrarea cu Serviciul Guvernamental de semnătură electronică (https://msign.gov.md/#/verify/upload) în meniul cererii de chemare în judecată</a:t>
            </a:r>
            <a:endParaRPr lang="en-US" sz="1400" b="1" dirty="0">
              <a:solidFill>
                <a:srgbClr val="FF0000"/>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E2DBA693-0E6E-A21F-B764-680E5F0E5AB8}"/>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lide Number Placeholder 4">
            <a:extLst>
              <a:ext uri="{FF2B5EF4-FFF2-40B4-BE49-F238E27FC236}">
                <a16:creationId xmlns:a16="http://schemas.microsoft.com/office/drawing/2014/main" id="{372EE3E4-F5D5-5588-E37C-A69B4C6DF78A}"/>
              </a:ext>
            </a:extLst>
          </p:cNvPr>
          <p:cNvSpPr>
            <a:spLocks noGrp="1"/>
          </p:cNvSpPr>
          <p:nvPr>
            <p:ph type="sldNum" sz="quarter" idx="12"/>
          </p:nvPr>
        </p:nvSpPr>
        <p:spPr/>
        <p:txBody>
          <a:bodyPr/>
          <a:lstStyle/>
          <a:p>
            <a:fld id="{42782948-4DBE-204D-AB9E-B65E067054AE}" type="slidenum">
              <a:rPr lang="en-US" smtClean="0"/>
              <a:pPr/>
              <a:t>11</a:t>
            </a:fld>
            <a:endParaRPr lang="en-US"/>
          </a:p>
        </p:txBody>
      </p:sp>
      <p:sp>
        <p:nvSpPr>
          <p:cNvPr id="6" name="Title 5">
            <a:extLst>
              <a:ext uri="{FF2B5EF4-FFF2-40B4-BE49-F238E27FC236}">
                <a16:creationId xmlns:a16="http://schemas.microsoft.com/office/drawing/2014/main" id="{AD2133C5-4BD9-65C7-DC06-1F2166AF10E0}"/>
              </a:ext>
            </a:extLst>
          </p:cNvPr>
          <p:cNvSpPr>
            <a:spLocks noGrp="1"/>
          </p:cNvSpPr>
          <p:nvPr>
            <p:ph type="title"/>
          </p:nvPr>
        </p:nvSpPr>
        <p:spPr>
          <a:xfrm>
            <a:off x="203201" y="164082"/>
            <a:ext cx="8788400" cy="674118"/>
          </a:xfrm>
        </p:spPr>
        <p:txBody>
          <a:bodyPr/>
          <a:lstStyle/>
          <a:p>
            <a:r>
              <a:rPr kumimoji="0" lang="ro-MD" sz="2400" b="1" i="0" u="none" strike="noStrike" kern="0" cap="none" spc="0" normalizeH="0" baseline="0" noProof="0" dirty="0">
                <a:ln>
                  <a:noFill/>
                </a:ln>
                <a:solidFill>
                  <a:srgbClr val="651D32"/>
                </a:solidFill>
                <a:effectLst/>
                <a:uLnTx/>
                <a:uFillTx/>
                <a:latin typeface="Arial" panose="020B0604020202020204" pitchFamily="34" charset="0"/>
                <a:ea typeface="Times New Roman" panose="02020603050405020304" pitchFamily="18" charset="0"/>
                <a:cs typeface="Arial" panose="020B0604020202020204" pitchFamily="34" charset="0"/>
              </a:rPr>
              <a:t>Direcția strategică 1: Management și administrare judiciară  </a:t>
            </a:r>
            <a:br>
              <a:rPr kumimoji="0" lang="en-US" sz="3200" b="0" i="0" u="none" strike="noStrike" kern="100" cap="none" spc="0" normalizeH="0" baseline="0" noProof="0" dirty="0">
                <a:ln>
                  <a:noFill/>
                </a:ln>
                <a:solidFill>
                  <a:srgbClr val="BA0C2F"/>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Obiectivul</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strategic 1.3: </a:t>
            </a: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Dezvoltarea</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a:t>
            </a: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serviciilor</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online </a:t>
            </a: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în</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a:t>
            </a: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cadrul</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a:t>
            </a: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judecătoriei</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a:t>
            </a:r>
            <a:endParaRPr lang="en-US" b="1" dirty="0"/>
          </a:p>
        </p:txBody>
      </p:sp>
      <p:pic>
        <p:nvPicPr>
          <p:cNvPr id="9" name="Content Placeholder 8" descr="A computer screen with a computer screen&#10;&#10;Description automatically generated">
            <a:extLst>
              <a:ext uri="{FF2B5EF4-FFF2-40B4-BE49-F238E27FC236}">
                <a16:creationId xmlns:a16="http://schemas.microsoft.com/office/drawing/2014/main" id="{C4487073-7EE0-B4EE-8528-B2BD5D847536}"/>
              </a:ext>
            </a:extLst>
          </p:cNvPr>
          <p:cNvPicPr>
            <a:picLocks noGrp="1" noChangeAspect="1"/>
          </p:cNvPicPr>
          <p:nvPr>
            <p:ph sz="half" idx="2"/>
          </p:nvPr>
        </p:nvPicPr>
        <p:blipFill>
          <a:blip r:embed="rId2"/>
          <a:stretch>
            <a:fillRect/>
          </a:stretch>
        </p:blipFill>
        <p:spPr>
          <a:xfrm>
            <a:off x="4572000" y="1551093"/>
            <a:ext cx="4222403" cy="2946294"/>
          </a:xfrm>
        </p:spPr>
      </p:pic>
    </p:spTree>
    <p:extLst>
      <p:ext uri="{BB962C8B-B14F-4D97-AF65-F5344CB8AC3E}">
        <p14:creationId xmlns:p14="http://schemas.microsoft.com/office/powerpoint/2010/main" val="268557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8127B-51E5-0B0A-E005-389CA9256B9A}"/>
              </a:ext>
            </a:extLst>
          </p:cNvPr>
          <p:cNvSpPr>
            <a:spLocks noGrp="1"/>
          </p:cNvSpPr>
          <p:nvPr>
            <p:ph sz="half" idx="1"/>
          </p:nvPr>
        </p:nvSpPr>
        <p:spPr>
          <a:xfrm>
            <a:off x="267091" y="1296987"/>
            <a:ext cx="4228709" cy="3200400"/>
          </a:xfrm>
        </p:spPr>
        <p:txBody>
          <a:bodyPr>
            <a:normAutofit/>
          </a:bodyPr>
          <a:lstStyle/>
          <a:p>
            <a:endParaRPr lang="ro-RO" sz="1400" b="1" dirty="0">
              <a:latin typeface="Arial" panose="020B0604020202020204" pitchFamily="34" charset="0"/>
              <a:cs typeface="Arial" panose="020B0604020202020204" pitchFamily="34" charset="0"/>
            </a:endParaRPr>
          </a:p>
          <a:p>
            <a:pPr marL="0" indent="0">
              <a:buNone/>
            </a:pPr>
            <a:r>
              <a:rPr lang="ro-RO" sz="1400" b="1" dirty="0">
                <a:latin typeface="Arial" panose="020B0604020202020204" pitchFamily="34" charset="0"/>
                <a:cs typeface="Arial" panose="020B0604020202020204" pitchFamily="34" charset="0"/>
              </a:rPr>
              <a:t>Activitatea</a:t>
            </a:r>
            <a:r>
              <a:rPr lang="ro-RO" sz="1400" b="1" dirty="0">
                <a:solidFill>
                  <a:srgbClr val="FF0000"/>
                </a:solidFill>
                <a:latin typeface="Arial" panose="020B0604020202020204" pitchFamily="34" charset="0"/>
                <a:cs typeface="Arial" panose="020B0604020202020204" pitchFamily="34" charset="0"/>
              </a:rPr>
              <a:t> </a:t>
            </a:r>
            <a:r>
              <a:rPr lang="en-US" sz="1400" b="1" dirty="0">
                <a:solidFill>
                  <a:srgbClr val="FF0000"/>
                </a:solidFill>
                <a:latin typeface="Arial" panose="020B0604020202020204" pitchFamily="34" charset="0"/>
                <a:cs typeface="Arial" panose="020B0604020202020204" pitchFamily="34" charset="0"/>
              </a:rPr>
              <a:t>1.3.2. </a:t>
            </a:r>
            <a:r>
              <a:rPr lang="en-US" sz="1400" b="1" dirty="0" err="1">
                <a:solidFill>
                  <a:srgbClr val="FF0000"/>
                </a:solidFill>
                <a:latin typeface="Arial" panose="020B0604020202020204" pitchFamily="34" charset="0"/>
                <a:cs typeface="Arial" panose="020B0604020202020204" pitchFamily="34" charset="0"/>
              </a:rPr>
              <a:t>Identificarea</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îmbunătățirilor</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ce</a:t>
            </a:r>
            <a:r>
              <a:rPr lang="en-US" sz="1400" b="1" dirty="0">
                <a:solidFill>
                  <a:srgbClr val="FF0000"/>
                </a:solidFill>
                <a:latin typeface="Arial" panose="020B0604020202020204" pitchFamily="34" charset="0"/>
                <a:cs typeface="Arial" panose="020B0604020202020204" pitchFamily="34" charset="0"/>
              </a:rPr>
              <a:t> se </a:t>
            </a:r>
            <a:r>
              <a:rPr lang="en-US" sz="1400" b="1" dirty="0" err="1">
                <a:solidFill>
                  <a:srgbClr val="FF0000"/>
                </a:solidFill>
                <a:latin typeface="Arial" panose="020B0604020202020204" pitchFamily="34" charset="0"/>
                <a:cs typeface="Arial" panose="020B0604020202020204" pitchFamily="34" charset="0"/>
              </a:rPr>
              <a:t>impun</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pentru</a:t>
            </a:r>
            <a:r>
              <a:rPr lang="en-US" sz="1400" b="1" dirty="0">
                <a:solidFill>
                  <a:srgbClr val="FF0000"/>
                </a:solidFill>
                <a:latin typeface="Arial" panose="020B0604020202020204" pitchFamily="34" charset="0"/>
                <a:cs typeface="Arial" panose="020B0604020202020204" pitchFamily="34" charset="0"/>
              </a:rPr>
              <a:t> o </a:t>
            </a:r>
            <a:r>
              <a:rPr lang="en-US" sz="1400" b="1" dirty="0" err="1">
                <a:solidFill>
                  <a:srgbClr val="FF0000"/>
                </a:solidFill>
                <a:latin typeface="Arial" panose="020B0604020202020204" pitchFamily="34" charset="0"/>
                <a:cs typeface="Arial" panose="020B0604020202020204" pitchFamily="34" charset="0"/>
              </a:rPr>
              <a:t>mai</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bună</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funcționare</a:t>
            </a:r>
            <a:r>
              <a:rPr lang="en-US" sz="1400" b="1" dirty="0">
                <a:solidFill>
                  <a:srgbClr val="FF0000"/>
                </a:solidFill>
                <a:latin typeface="Arial" panose="020B0604020202020204" pitchFamily="34" charset="0"/>
                <a:cs typeface="Arial" panose="020B0604020202020204" pitchFamily="34" charset="0"/>
              </a:rPr>
              <a:t> a </a:t>
            </a:r>
            <a:r>
              <a:rPr lang="en-US" sz="1400" b="1" dirty="0" err="1">
                <a:solidFill>
                  <a:srgbClr val="FF0000"/>
                </a:solidFill>
                <a:latin typeface="Arial" panose="020B0604020202020204" pitchFamily="34" charset="0"/>
                <a:cs typeface="Arial" panose="020B0604020202020204" pitchFamily="34" charset="0"/>
              </a:rPr>
              <a:t>Programului</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Integrat</a:t>
            </a:r>
            <a:r>
              <a:rPr lang="en-US" sz="1400" b="1" dirty="0">
                <a:solidFill>
                  <a:srgbClr val="FF0000"/>
                </a:solidFill>
                <a:latin typeface="Arial" panose="020B0604020202020204" pitchFamily="34" charset="0"/>
                <a:cs typeface="Arial" panose="020B0604020202020204" pitchFamily="34" charset="0"/>
              </a:rPr>
              <a:t> de </a:t>
            </a:r>
            <a:r>
              <a:rPr lang="en-US" sz="1400" b="1" dirty="0" err="1">
                <a:solidFill>
                  <a:srgbClr val="FF0000"/>
                </a:solidFill>
                <a:latin typeface="Arial" panose="020B0604020202020204" pitchFamily="34" charset="0"/>
                <a:cs typeface="Arial" panose="020B0604020202020204" pitchFamily="34" charset="0"/>
              </a:rPr>
              <a:t>Gestionare</a:t>
            </a:r>
            <a:r>
              <a:rPr lang="en-US" sz="1400" b="1" dirty="0">
                <a:solidFill>
                  <a:srgbClr val="FF0000"/>
                </a:solidFill>
                <a:latin typeface="Arial" panose="020B0604020202020204" pitchFamily="34" charset="0"/>
                <a:cs typeface="Arial" panose="020B0604020202020204" pitchFamily="34" charset="0"/>
              </a:rPr>
              <a:t> a </a:t>
            </a:r>
            <a:r>
              <a:rPr lang="en-US" sz="1400" b="1" dirty="0" err="1">
                <a:solidFill>
                  <a:srgbClr val="FF0000"/>
                </a:solidFill>
                <a:latin typeface="Arial" panose="020B0604020202020204" pitchFamily="34" charset="0"/>
                <a:cs typeface="Arial" panose="020B0604020202020204" pitchFamily="34" charset="0"/>
              </a:rPr>
              <a:t>Dosarelor</a:t>
            </a:r>
            <a:endParaRPr lang="ro-RO" sz="1400" b="1" dirty="0">
              <a:solidFill>
                <a:srgbClr val="FF0000"/>
              </a:solidFill>
              <a:latin typeface="Arial" panose="020B0604020202020204" pitchFamily="34" charset="0"/>
              <a:cs typeface="Arial" panose="020B0604020202020204" pitchFamily="34" charset="0"/>
            </a:endParaRPr>
          </a:p>
          <a:p>
            <a:r>
              <a:rPr lang="ro-RO" sz="1400" dirty="0">
                <a:solidFill>
                  <a:srgbClr val="FF0000"/>
                </a:solidFill>
                <a:latin typeface="Arial" panose="020B0604020202020204" pitchFamily="34" charset="0"/>
                <a:cs typeface="Arial" panose="020B0604020202020204" pitchFamily="34" charset="0"/>
              </a:rPr>
              <a:t>În versiunea 5.1 a fost dezvoltat un raport statistic nou, și anume - Raportul General privind înregistrările audio a ședințelor de judecată</a:t>
            </a:r>
          </a:p>
          <a:p>
            <a:r>
              <a:rPr lang="ro-RO" sz="1400" dirty="0">
                <a:solidFill>
                  <a:srgbClr val="FF0000"/>
                </a:solidFill>
                <a:latin typeface="Arial" panose="020B0604020202020204" pitchFamily="34" charset="0"/>
                <a:cs typeface="Arial" panose="020B0604020202020204" pitchFamily="34" charset="0"/>
              </a:rPr>
              <a:t>S-a realizat o modificare de sistem, care permite numai utilizatorilor PIGD  - Specialisti AAIJ - să excludă din Fișa de repartizare, și, respectiv, din complet numele judecătorului selectat (</a:t>
            </a:r>
            <a:r>
              <a:rPr lang="ro-RO" sz="1400" dirty="0" err="1">
                <a:solidFill>
                  <a:srgbClr val="FF0000"/>
                </a:solidFill>
                <a:latin typeface="Arial" panose="020B0604020202020204" pitchFamily="34" charset="0"/>
                <a:cs typeface="Arial" panose="020B0604020202020204" pitchFamily="34" charset="0"/>
              </a:rPr>
              <a:t>neraportor</a:t>
            </a:r>
            <a:r>
              <a:rPr lang="ro-RO" sz="1400" dirty="0">
                <a:solidFill>
                  <a:srgbClr val="FF0000"/>
                </a:solidFill>
                <a:latin typeface="Arial" panose="020B0604020202020204" pitchFamily="34" charset="0"/>
                <a:cs typeface="Arial" panose="020B0604020202020204" pitchFamily="34" charset="0"/>
              </a:rPr>
              <a:t>).</a:t>
            </a:r>
            <a:endParaRPr lang="en-US" sz="1400" b="1" dirty="0">
              <a:solidFill>
                <a:srgbClr val="FF0000"/>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E2DBA693-0E6E-A21F-B764-680E5F0E5AB8}"/>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lide Number Placeholder 4">
            <a:extLst>
              <a:ext uri="{FF2B5EF4-FFF2-40B4-BE49-F238E27FC236}">
                <a16:creationId xmlns:a16="http://schemas.microsoft.com/office/drawing/2014/main" id="{372EE3E4-F5D5-5588-E37C-A69B4C6DF78A}"/>
              </a:ext>
            </a:extLst>
          </p:cNvPr>
          <p:cNvSpPr>
            <a:spLocks noGrp="1"/>
          </p:cNvSpPr>
          <p:nvPr>
            <p:ph type="sldNum" sz="quarter" idx="12"/>
          </p:nvPr>
        </p:nvSpPr>
        <p:spPr/>
        <p:txBody>
          <a:bodyPr/>
          <a:lstStyle/>
          <a:p>
            <a:fld id="{42782948-4DBE-204D-AB9E-B65E067054AE}" type="slidenum">
              <a:rPr lang="en-US" smtClean="0"/>
              <a:pPr/>
              <a:t>12</a:t>
            </a:fld>
            <a:endParaRPr lang="en-US"/>
          </a:p>
        </p:txBody>
      </p:sp>
      <p:sp>
        <p:nvSpPr>
          <p:cNvPr id="6" name="Title 5">
            <a:extLst>
              <a:ext uri="{FF2B5EF4-FFF2-40B4-BE49-F238E27FC236}">
                <a16:creationId xmlns:a16="http://schemas.microsoft.com/office/drawing/2014/main" id="{AD2133C5-4BD9-65C7-DC06-1F2166AF10E0}"/>
              </a:ext>
            </a:extLst>
          </p:cNvPr>
          <p:cNvSpPr>
            <a:spLocks noGrp="1"/>
          </p:cNvSpPr>
          <p:nvPr>
            <p:ph type="title"/>
          </p:nvPr>
        </p:nvSpPr>
        <p:spPr>
          <a:xfrm>
            <a:off x="152401" y="97592"/>
            <a:ext cx="8928099" cy="677108"/>
          </a:xfrm>
        </p:spPr>
        <p:txBody>
          <a:bodyPr/>
          <a:lstStyle/>
          <a:p>
            <a:r>
              <a:rPr kumimoji="0" lang="ro-MD" sz="2400" b="1" i="0" u="none" strike="noStrike" kern="0" cap="none" spc="0" normalizeH="0" baseline="0" noProof="0" dirty="0">
                <a:ln>
                  <a:noFill/>
                </a:ln>
                <a:solidFill>
                  <a:srgbClr val="651D32"/>
                </a:solidFill>
                <a:effectLst/>
                <a:uLnTx/>
                <a:uFillTx/>
                <a:latin typeface="Arial" panose="020B0604020202020204" pitchFamily="34" charset="0"/>
                <a:ea typeface="Times New Roman" panose="02020603050405020304" pitchFamily="18" charset="0"/>
                <a:cs typeface="Arial" panose="020B0604020202020204" pitchFamily="34" charset="0"/>
              </a:rPr>
              <a:t>Direcția strategică 1:Management și administrare judiciară  </a:t>
            </a:r>
            <a:br>
              <a:rPr kumimoji="0" lang="en-US" sz="3200" b="0" i="0" u="none" strike="noStrike" kern="100" cap="none" spc="0" normalizeH="0" baseline="0" noProof="0" dirty="0">
                <a:ln>
                  <a:noFill/>
                </a:ln>
                <a:solidFill>
                  <a:srgbClr val="BA0C2F"/>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Obiectivul</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strategic 1.3: </a:t>
            </a: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Dezvoltarea</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a:t>
            </a: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serviciilor</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online </a:t>
            </a: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în</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a:t>
            </a: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cadrul</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a:t>
            </a:r>
            <a:r>
              <a:rPr kumimoji="0" lang="en-US" sz="1400" b="1"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judecătoriei</a:t>
            </a:r>
            <a:r>
              <a:rPr kumimoji="0" lang="en-US" sz="1400" b="1"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a:t>
            </a:r>
            <a:endParaRPr lang="en-US" b="1" dirty="0"/>
          </a:p>
        </p:txBody>
      </p:sp>
      <p:pic>
        <p:nvPicPr>
          <p:cNvPr id="8" name="Content Placeholder 7" descr="A computer screen with a computer screen&#10;&#10;Description automatically generated">
            <a:extLst>
              <a:ext uri="{FF2B5EF4-FFF2-40B4-BE49-F238E27FC236}">
                <a16:creationId xmlns:a16="http://schemas.microsoft.com/office/drawing/2014/main" id="{D95AA348-D72A-5EE1-F055-568B9815C9DC}"/>
              </a:ext>
            </a:extLst>
          </p:cNvPr>
          <p:cNvPicPr>
            <a:picLocks noGrp="1" noChangeAspect="1"/>
          </p:cNvPicPr>
          <p:nvPr>
            <p:ph sz="half" idx="2"/>
          </p:nvPr>
        </p:nvPicPr>
        <p:blipFill>
          <a:blip r:embed="rId2"/>
          <a:stretch>
            <a:fillRect/>
          </a:stretch>
        </p:blipFill>
        <p:spPr>
          <a:xfrm>
            <a:off x="4572001" y="1463041"/>
            <a:ext cx="4304908" cy="3257972"/>
          </a:xfrm>
        </p:spPr>
      </p:pic>
    </p:spTree>
    <p:extLst>
      <p:ext uri="{BB962C8B-B14F-4D97-AF65-F5344CB8AC3E}">
        <p14:creationId xmlns:p14="http://schemas.microsoft.com/office/powerpoint/2010/main" val="144310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a16="http://schemas.microsoft.com/office/drawing/2014/main" id="{2D3A4E5E-6176-C67C-BAF6-E07BA5836F10}"/>
              </a:ext>
            </a:extLst>
          </p:cNvPr>
          <p:cNvSpPr>
            <a:spLocks noGrp="1"/>
          </p:cNvSpPr>
          <p:nvPr>
            <p:ph sz="half" idx="1"/>
          </p:nvPr>
        </p:nvSpPr>
        <p:spPr>
          <a:xfrm>
            <a:off x="241300" y="1462485"/>
            <a:ext cx="4330699" cy="3034902"/>
          </a:xfrm>
        </p:spPr>
        <p:txBody>
          <a:bodyPr/>
          <a:lstStyle/>
          <a:p>
            <a:r>
              <a:rPr lang="ro-RO" sz="1600" b="1" dirty="0">
                <a:latin typeface="Arial" panose="020B0604020202020204" pitchFamily="34" charset="0"/>
                <a:cs typeface="Arial" panose="020B0604020202020204" pitchFamily="34" charset="0"/>
              </a:rPr>
              <a:t>Activitatea </a:t>
            </a:r>
            <a:r>
              <a:rPr lang="it-IT" dirty="0">
                <a:latin typeface="Times New Roman" panose="02020603050405020304" pitchFamily="18" charset="0"/>
                <a:cs typeface="Times New Roman" panose="02020603050405020304" pitchFamily="18" charset="0"/>
              </a:rPr>
              <a:t>2.1.1. Desemnarea unei persoane responsabile pentru oferirea consultațiilor juridice</a:t>
            </a:r>
            <a:endParaRPr lang="ro-RO"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a:p>
            <a:pPr marL="0" indent="0">
              <a:buNone/>
            </a:pPr>
            <a:r>
              <a:rPr lang="ro-RO" dirty="0">
                <a:solidFill>
                  <a:srgbClr val="FF0000"/>
                </a:solidFill>
              </a:rPr>
              <a:t>     </a:t>
            </a:r>
            <a:r>
              <a:rPr lang="ro-RO" sz="1400" dirty="0">
                <a:solidFill>
                  <a:srgbClr val="FF0000"/>
                </a:solidFill>
              </a:rPr>
              <a:t> </a:t>
            </a:r>
            <a:r>
              <a:rPr lang="ro-RO" sz="1400" dirty="0">
                <a:solidFill>
                  <a:schemeClr val="tx1"/>
                </a:solidFill>
              </a:rPr>
              <a:t>De la instituirea Biroului informațional din 2022, doi angajați din cadrul Secției Sistematizare, Generalizare, Monitorizare a Practicii Judiciare și Relații Publice oferă zilnic informații și ghidează  justițiabilii</a:t>
            </a:r>
            <a:endParaRPr lang="ro-RO" dirty="0">
              <a:solidFill>
                <a:schemeClr val="tx1"/>
              </a:solidFill>
            </a:endParaRPr>
          </a:p>
        </p:txBody>
      </p:sp>
      <p:pic>
        <p:nvPicPr>
          <p:cNvPr id="8" name="Substituent conținut 7">
            <a:extLst>
              <a:ext uri="{FF2B5EF4-FFF2-40B4-BE49-F238E27FC236}">
                <a16:creationId xmlns:a16="http://schemas.microsoft.com/office/drawing/2014/main" id="{C3C70FAE-07B5-AE8E-7EAD-E8414A3F941C}"/>
              </a:ext>
            </a:extLst>
          </p:cNvPr>
          <p:cNvPicPr>
            <a:picLocks noGrp="1" noChangeAspect="1"/>
          </p:cNvPicPr>
          <p:nvPr>
            <p:ph sz="half" idx="2"/>
          </p:nvPr>
        </p:nvPicPr>
        <p:blipFill>
          <a:blip r:embed="rId2"/>
          <a:stretch>
            <a:fillRect/>
          </a:stretch>
        </p:blipFill>
        <p:spPr>
          <a:xfrm>
            <a:off x="4648200" y="1462485"/>
            <a:ext cx="3810000" cy="2869406"/>
          </a:xfrm>
        </p:spPr>
      </p:pic>
      <p:sp>
        <p:nvSpPr>
          <p:cNvPr id="4" name="Substituent dată 3">
            <a:extLst>
              <a:ext uri="{FF2B5EF4-FFF2-40B4-BE49-F238E27FC236}">
                <a16:creationId xmlns:a16="http://schemas.microsoft.com/office/drawing/2014/main" id="{3086CCEB-08E3-9458-B253-71E7E56C71B3}"/>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ubstituent număr diapozitiv 4">
            <a:extLst>
              <a:ext uri="{FF2B5EF4-FFF2-40B4-BE49-F238E27FC236}">
                <a16:creationId xmlns:a16="http://schemas.microsoft.com/office/drawing/2014/main" id="{FBAF50BC-748D-94C7-56EE-F042036CBF91}"/>
              </a:ext>
            </a:extLst>
          </p:cNvPr>
          <p:cNvSpPr>
            <a:spLocks noGrp="1"/>
          </p:cNvSpPr>
          <p:nvPr>
            <p:ph type="sldNum" sz="quarter" idx="12"/>
          </p:nvPr>
        </p:nvSpPr>
        <p:spPr/>
        <p:txBody>
          <a:bodyPr/>
          <a:lstStyle/>
          <a:p>
            <a:fld id="{42782948-4DBE-204D-AB9E-B65E067054AE}" type="slidenum">
              <a:rPr lang="en-US" smtClean="0"/>
              <a:pPr/>
              <a:t>13</a:t>
            </a:fld>
            <a:endParaRPr lang="en-US"/>
          </a:p>
        </p:txBody>
      </p:sp>
      <p:sp>
        <p:nvSpPr>
          <p:cNvPr id="6" name="Titlu 5">
            <a:extLst>
              <a:ext uri="{FF2B5EF4-FFF2-40B4-BE49-F238E27FC236}">
                <a16:creationId xmlns:a16="http://schemas.microsoft.com/office/drawing/2014/main" id="{7A42500D-CD99-839C-7D89-98208511B471}"/>
              </a:ext>
            </a:extLst>
          </p:cNvPr>
          <p:cNvSpPr>
            <a:spLocks noGrp="1"/>
          </p:cNvSpPr>
          <p:nvPr>
            <p:ph type="title"/>
          </p:nvPr>
        </p:nvSpPr>
        <p:spPr>
          <a:xfrm>
            <a:off x="152401" y="137121"/>
            <a:ext cx="8928101" cy="615553"/>
          </a:xfrm>
        </p:spPr>
        <p:txBody>
          <a:bodyPr/>
          <a:lstStyle/>
          <a:p>
            <a:r>
              <a:rPr lang="ro-RO" sz="2000" b="1" dirty="0">
                <a:solidFill>
                  <a:schemeClr val="bg2">
                    <a:lumMod val="50000"/>
                  </a:schemeClr>
                </a:solidFill>
                <a:effectLst/>
                <a:latin typeface="Times New Roman" panose="02020603050405020304" pitchFamily="18" charset="0"/>
                <a:ea typeface="Times New Roman" panose="02020603050405020304" pitchFamily="18" charset="0"/>
              </a:rPr>
              <a:t>Direcția strategică 2: Accesibilitatea judecătoriei și informarea justițiabililor</a:t>
            </a:r>
            <a:br>
              <a:rPr lang="ro-RO" sz="2000" b="1" dirty="0">
                <a:solidFill>
                  <a:schemeClr val="bg2">
                    <a:lumMod val="50000"/>
                  </a:schemeClr>
                </a:solidFill>
                <a:effectLst/>
                <a:latin typeface="Times New Roman" panose="02020603050405020304" pitchFamily="18" charset="0"/>
                <a:ea typeface="Times New Roman" panose="02020603050405020304" pitchFamily="18" charset="0"/>
              </a:rPr>
            </a:br>
            <a:r>
              <a:rPr lang="ro-RO" sz="1400" b="1" dirty="0">
                <a:solidFill>
                  <a:schemeClr val="accent2">
                    <a:lumMod val="50000"/>
                  </a:schemeClr>
                </a:solidFill>
                <a:effectLst/>
                <a:latin typeface="Times New Roman" panose="02020603050405020304" pitchFamily="18" charset="0"/>
                <a:ea typeface="Calibri" panose="020F0502020204030204" pitchFamily="34" charset="0"/>
              </a:rPr>
              <a:t>Obiectivul strategic 2.1: Creșterea accesului publicului și mass-media la informația despre activitatea judecătoriei</a:t>
            </a:r>
            <a:endParaRPr lang="ro-RO" dirty="0">
              <a:solidFill>
                <a:schemeClr val="accent2">
                  <a:lumMod val="50000"/>
                </a:schemeClr>
              </a:solidFill>
            </a:endParaRPr>
          </a:p>
        </p:txBody>
      </p:sp>
    </p:spTree>
    <p:extLst>
      <p:ext uri="{BB962C8B-B14F-4D97-AF65-F5344CB8AC3E}">
        <p14:creationId xmlns:p14="http://schemas.microsoft.com/office/powerpoint/2010/main" val="227460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ubstituent conținut 11">
            <a:extLst>
              <a:ext uri="{FF2B5EF4-FFF2-40B4-BE49-F238E27FC236}">
                <a16:creationId xmlns:a16="http://schemas.microsoft.com/office/drawing/2014/main" id="{4943311C-75D0-9B4C-B2CC-8550D221EAD6}"/>
              </a:ext>
            </a:extLst>
          </p:cNvPr>
          <p:cNvPicPr>
            <a:picLocks noGrp="1" noChangeAspect="1"/>
          </p:cNvPicPr>
          <p:nvPr>
            <p:ph sz="half" idx="2"/>
          </p:nvPr>
        </p:nvPicPr>
        <p:blipFill>
          <a:blip r:embed="rId2"/>
          <a:stretch>
            <a:fillRect/>
          </a:stretch>
        </p:blipFill>
        <p:spPr>
          <a:xfrm>
            <a:off x="5257801" y="1381917"/>
            <a:ext cx="3200400" cy="3200400"/>
          </a:xfrm>
        </p:spPr>
      </p:pic>
      <p:sp>
        <p:nvSpPr>
          <p:cNvPr id="4" name="Substituent dată 3">
            <a:extLst>
              <a:ext uri="{FF2B5EF4-FFF2-40B4-BE49-F238E27FC236}">
                <a16:creationId xmlns:a16="http://schemas.microsoft.com/office/drawing/2014/main" id="{0674F744-DBB2-4D1A-886B-14B29A34F780}"/>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ubstituent număr diapozitiv 4">
            <a:extLst>
              <a:ext uri="{FF2B5EF4-FFF2-40B4-BE49-F238E27FC236}">
                <a16:creationId xmlns:a16="http://schemas.microsoft.com/office/drawing/2014/main" id="{2F4C2D58-D405-172E-615A-B945170AD49A}"/>
              </a:ext>
            </a:extLst>
          </p:cNvPr>
          <p:cNvSpPr>
            <a:spLocks noGrp="1"/>
          </p:cNvSpPr>
          <p:nvPr>
            <p:ph type="sldNum" sz="quarter" idx="12"/>
          </p:nvPr>
        </p:nvSpPr>
        <p:spPr/>
        <p:txBody>
          <a:bodyPr/>
          <a:lstStyle/>
          <a:p>
            <a:fld id="{42782948-4DBE-204D-AB9E-B65E067054AE}" type="slidenum">
              <a:rPr lang="en-US" smtClean="0"/>
              <a:pPr/>
              <a:t>14</a:t>
            </a:fld>
            <a:endParaRPr lang="en-US"/>
          </a:p>
        </p:txBody>
      </p:sp>
      <p:sp>
        <p:nvSpPr>
          <p:cNvPr id="7" name="Titlu 5">
            <a:extLst>
              <a:ext uri="{FF2B5EF4-FFF2-40B4-BE49-F238E27FC236}">
                <a16:creationId xmlns:a16="http://schemas.microsoft.com/office/drawing/2014/main" id="{60665193-186A-FC66-4447-7CDCC4FC3DAA}"/>
              </a:ext>
            </a:extLst>
          </p:cNvPr>
          <p:cNvSpPr>
            <a:spLocks noGrp="1"/>
          </p:cNvSpPr>
          <p:nvPr>
            <p:ph type="title"/>
          </p:nvPr>
        </p:nvSpPr>
        <p:spPr>
          <a:xfrm>
            <a:off x="152400" y="168683"/>
            <a:ext cx="8991599" cy="623248"/>
          </a:xfrm>
        </p:spPr>
        <p:txBody>
          <a:bodyPr/>
          <a:lstStyle/>
          <a:p>
            <a:r>
              <a:rPr lang="ro-RO" sz="2050" b="1" dirty="0">
                <a:solidFill>
                  <a:schemeClr val="bg2">
                    <a:lumMod val="50000"/>
                  </a:schemeClr>
                </a:solidFill>
                <a:effectLst/>
                <a:latin typeface="Times New Roman" panose="02020603050405020304" pitchFamily="18" charset="0"/>
                <a:ea typeface="Times New Roman" panose="02020603050405020304" pitchFamily="18" charset="0"/>
              </a:rPr>
              <a:t>Direcția strategică 2: Accesibilitatea judecătoriei și informarea justițiabililor</a:t>
            </a:r>
            <a:br>
              <a:rPr lang="ro-RO" sz="2000" b="1" dirty="0">
                <a:solidFill>
                  <a:schemeClr val="bg2">
                    <a:lumMod val="50000"/>
                  </a:schemeClr>
                </a:solidFill>
                <a:effectLst/>
                <a:latin typeface="Times New Roman" panose="02020603050405020304" pitchFamily="18" charset="0"/>
                <a:ea typeface="Times New Roman" panose="02020603050405020304" pitchFamily="18" charset="0"/>
              </a:rPr>
            </a:br>
            <a:r>
              <a:rPr lang="ro-RO" sz="1400" b="1" dirty="0">
                <a:solidFill>
                  <a:schemeClr val="bg2">
                    <a:lumMod val="50000"/>
                  </a:schemeClr>
                </a:solidFill>
                <a:effectLst/>
                <a:latin typeface="Times New Roman" panose="02020603050405020304" pitchFamily="18" charset="0"/>
                <a:ea typeface="Calibri" panose="020F0502020204030204" pitchFamily="34" charset="0"/>
              </a:rPr>
              <a:t>Obiectivul strategic 2.1: Creșterea accesului publicului și mass-media la informația despre activitatea judecătoriei</a:t>
            </a:r>
            <a:endParaRPr lang="ro-RO" dirty="0">
              <a:solidFill>
                <a:schemeClr val="accent2">
                  <a:lumMod val="60000"/>
                  <a:lumOff val="40000"/>
                </a:schemeClr>
              </a:solidFill>
            </a:endParaRPr>
          </a:p>
        </p:txBody>
      </p:sp>
      <p:sp>
        <p:nvSpPr>
          <p:cNvPr id="10" name="Substituent conținut 9">
            <a:extLst>
              <a:ext uri="{FF2B5EF4-FFF2-40B4-BE49-F238E27FC236}">
                <a16:creationId xmlns:a16="http://schemas.microsoft.com/office/drawing/2014/main" id="{EB9F9F61-4F83-6EB1-9472-EDEEDE4C0013}"/>
              </a:ext>
            </a:extLst>
          </p:cNvPr>
          <p:cNvSpPr>
            <a:spLocks noGrp="1"/>
          </p:cNvSpPr>
          <p:nvPr>
            <p:ph sz="half" idx="1"/>
          </p:nvPr>
        </p:nvSpPr>
        <p:spPr>
          <a:xfrm>
            <a:off x="215900" y="1296986"/>
            <a:ext cx="4730750" cy="3370263"/>
          </a:xfrm>
        </p:spPr>
        <p:txBody>
          <a:bodyPr>
            <a:normAutofit fontScale="85000" lnSpcReduction="10000"/>
          </a:bodyPr>
          <a:lstStyle/>
          <a:p>
            <a:pPr algn="just"/>
            <a:r>
              <a:rPr lang="ro-RO" sz="1800" b="1" dirty="0">
                <a:latin typeface="Arial" panose="020B0604020202020204" pitchFamily="34" charset="0"/>
                <a:cs typeface="Arial" panose="020B0604020202020204" pitchFamily="34" charset="0"/>
              </a:rPr>
              <a:t>Activitatea </a:t>
            </a:r>
            <a:r>
              <a:rPr lang="ro-RO" sz="1800" dirty="0">
                <a:effectLst/>
                <a:latin typeface="Times New Roman" panose="02020603050405020304" pitchFamily="18" charset="0"/>
                <a:ea typeface="Calibri" panose="020F0502020204030204" pitchFamily="34" charset="0"/>
              </a:rPr>
              <a:t>2.1.2. Informarea cetățenilor pe pagina instanței despre modul de înaintare a unei cereri, pregătirea modelelor de cerere</a:t>
            </a:r>
            <a:endParaRPr lang="ro-RO" sz="1700" b="0" i="0" dirty="0">
              <a:solidFill>
                <a:srgbClr val="050505"/>
              </a:solidFill>
              <a:effectLst/>
              <a:latin typeface="inherit"/>
            </a:endParaRPr>
          </a:p>
          <a:p>
            <a:pPr algn="just"/>
            <a:r>
              <a:rPr lang="ro-RO" sz="1700" b="0" i="0" dirty="0">
                <a:solidFill>
                  <a:srgbClr val="050505"/>
                </a:solidFill>
                <a:effectLst/>
                <a:latin typeface="inherit"/>
              </a:rPr>
              <a:t>Pe Portalul Judecătoriei </a:t>
            </a:r>
            <a:r>
              <a:rPr lang="ro-RO" sz="1700" b="0" i="0" u="none" strike="noStrike" dirty="0">
                <a:solidFill>
                  <a:srgbClr val="050505"/>
                </a:solidFill>
                <a:effectLst/>
                <a:latin typeface="inherit"/>
                <a:hlinkClick r:id="rId3"/>
              </a:rPr>
              <a:t>Ungheni</a:t>
            </a:r>
            <a:r>
              <a:rPr lang="ro-RO" sz="1700" b="0" i="0" dirty="0">
                <a:solidFill>
                  <a:srgbClr val="050505"/>
                </a:solidFill>
                <a:effectLst/>
                <a:latin typeface="inherit"/>
              </a:rPr>
              <a:t> găsiți și modele de cereri de chemare în judecată</a:t>
            </a:r>
          </a:p>
          <a:p>
            <a:pPr algn="just"/>
            <a:r>
              <a:rPr lang="ro-RO" sz="1700" b="0" i="0" dirty="0">
                <a:solidFill>
                  <a:srgbClr val="050505"/>
                </a:solidFill>
                <a:effectLst/>
                <a:latin typeface="inherit"/>
              </a:rPr>
              <a:t>Judecătoria Ungheni pune la dispoziția cetățenilor diverse modele de acte și mai multe modele de cereri de chemare în judecată, prototip elaborate de către magistrații instanței judecătorești care sunt plasate și pot fi accesate direct pe Portalul Judecătoriei Ungheni la compartimentul Informații de interes public &gt; modele de acte sau la următorul link: </a:t>
            </a:r>
            <a:r>
              <a:rPr lang="ro-RO" sz="1700" b="0" i="0" u="none" strike="noStrike" dirty="0">
                <a:solidFill>
                  <a:srgbClr val="050505"/>
                </a:solidFill>
                <a:effectLst/>
                <a:latin typeface="inherit"/>
                <a:hlinkClick r:id="rId4"/>
              </a:rPr>
              <a:t>https://jun.instante.justice.md/ro/content/modele-de-acte</a:t>
            </a:r>
            <a:endParaRPr lang="ro-RO" sz="1700" dirty="0">
              <a:solidFill>
                <a:srgbClr val="050505"/>
              </a:solidFill>
              <a:latin typeface="inherit"/>
            </a:endParaRPr>
          </a:p>
          <a:p>
            <a:pPr algn="just"/>
            <a:r>
              <a:rPr lang="ro-RO" sz="1700" b="0" i="1" dirty="0">
                <a:solidFill>
                  <a:schemeClr val="bg2">
                    <a:lumMod val="75000"/>
                  </a:schemeClr>
                </a:solidFill>
                <a:effectLst/>
                <a:latin typeface="inherit"/>
              </a:rPr>
              <a:t>Informație publicată pe rețelele de </a:t>
            </a:r>
            <a:r>
              <a:rPr lang="ro-RO" sz="1700" b="0" i="1" dirty="0" err="1">
                <a:solidFill>
                  <a:schemeClr val="bg2">
                    <a:lumMod val="75000"/>
                  </a:schemeClr>
                </a:solidFill>
                <a:effectLst/>
                <a:latin typeface="inherit"/>
              </a:rPr>
              <a:t>Fb</a:t>
            </a:r>
            <a:r>
              <a:rPr lang="ro-RO" sz="1700" b="0" i="1" dirty="0">
                <a:solidFill>
                  <a:schemeClr val="bg2">
                    <a:lumMod val="75000"/>
                  </a:schemeClr>
                </a:solidFill>
                <a:effectLst/>
                <a:latin typeface="inherit"/>
              </a:rPr>
              <a:t>, </a:t>
            </a:r>
            <a:r>
              <a:rPr lang="ro-RO" sz="1700" b="0" i="1" dirty="0" err="1">
                <a:solidFill>
                  <a:schemeClr val="bg2">
                    <a:lumMod val="75000"/>
                  </a:schemeClr>
                </a:solidFill>
                <a:effectLst/>
                <a:latin typeface="inherit"/>
              </a:rPr>
              <a:t>Instagram</a:t>
            </a:r>
            <a:r>
              <a:rPr lang="ro-RO" sz="1700" i="1" dirty="0">
                <a:solidFill>
                  <a:schemeClr val="bg2">
                    <a:lumMod val="75000"/>
                  </a:schemeClr>
                </a:solidFill>
                <a:latin typeface="inherit"/>
              </a:rPr>
              <a:t> și Pagina Web a Judecătoriei Ungheni la 01 decembrie 2023</a:t>
            </a:r>
            <a:endParaRPr lang="ro-RO" sz="1700" b="0" i="1" dirty="0">
              <a:solidFill>
                <a:schemeClr val="bg2">
                  <a:lumMod val="75000"/>
                </a:schemeClr>
              </a:solidFill>
              <a:effectLst/>
              <a:latin typeface="inherit"/>
            </a:endParaRPr>
          </a:p>
          <a:p>
            <a:endParaRPr lang="ro-RO" dirty="0"/>
          </a:p>
        </p:txBody>
      </p:sp>
    </p:spTree>
    <p:extLst>
      <p:ext uri="{BB962C8B-B14F-4D97-AF65-F5344CB8AC3E}">
        <p14:creationId xmlns:p14="http://schemas.microsoft.com/office/powerpoint/2010/main" val="390247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a16="http://schemas.microsoft.com/office/drawing/2014/main" id="{C2BC2C37-52F7-BB95-F5FC-6B161A7A44F8}"/>
              </a:ext>
            </a:extLst>
          </p:cNvPr>
          <p:cNvSpPr>
            <a:spLocks noGrp="1"/>
          </p:cNvSpPr>
          <p:nvPr>
            <p:ph sz="half" idx="1"/>
          </p:nvPr>
        </p:nvSpPr>
        <p:spPr>
          <a:xfrm>
            <a:off x="152401" y="1377950"/>
            <a:ext cx="5099049" cy="3556000"/>
          </a:xfrm>
        </p:spPr>
        <p:txBody>
          <a:bodyPr>
            <a:normAutofit/>
          </a:bodyPr>
          <a:lstStyle/>
          <a:p>
            <a:pPr algn="just"/>
            <a:r>
              <a:rPr lang="ro-RO" sz="1800" dirty="0">
                <a:latin typeface="Times New Roman" panose="02020603050405020304" pitchFamily="18" charset="0"/>
                <a:cs typeface="Times New Roman" panose="02020603050405020304" pitchFamily="18" charset="0"/>
              </a:rPr>
              <a:t>Activitatea </a:t>
            </a:r>
            <a:r>
              <a:rPr lang="ro-RO" sz="1800" dirty="0">
                <a:latin typeface="Times New Roman" panose="02020603050405020304" pitchFamily="18" charset="0"/>
                <a:ea typeface="Calibri" panose="020F0502020204030204" pitchFamily="34" charset="0"/>
                <a:cs typeface="Times New Roman" panose="02020603050405020304" pitchFamily="18" charset="0"/>
              </a:rPr>
              <a:t>2.1.4. Organizarea evenimentelor de educație juridică </a:t>
            </a:r>
          </a:p>
          <a:p>
            <a:pPr marL="0" indent="0">
              <a:buNone/>
            </a:pPr>
            <a:endParaRPr lang="ro-RO" sz="2000" dirty="0">
              <a:latin typeface="Times New Roman" panose="02020603050405020304" pitchFamily="18" charset="0"/>
              <a:ea typeface="Calibri" panose="020F0502020204030204" pitchFamily="34" charset="0"/>
            </a:endParaRPr>
          </a:p>
          <a:p>
            <a:pPr marL="0" indent="0" algn="just">
              <a:buNone/>
            </a:pPr>
            <a:r>
              <a:rPr lang="ro-RO" dirty="0">
                <a:solidFill>
                  <a:schemeClr val="tx1"/>
                </a:solidFill>
                <a:latin typeface="Times New Roman" panose="02020603050405020304" pitchFamily="18" charset="0"/>
                <a:cs typeface="Times New Roman" panose="02020603050405020304" pitchFamily="18" charset="0"/>
              </a:rPr>
              <a:t>    </a:t>
            </a:r>
            <a:r>
              <a:rPr lang="ro-RO" sz="1400" b="0" i="0" dirty="0">
                <a:solidFill>
                  <a:schemeClr val="tx1"/>
                </a:solidFill>
                <a:effectLst/>
                <a:latin typeface="Times New Roman" panose="02020603050405020304" pitchFamily="18" charset="0"/>
                <a:cs typeface="Times New Roman" panose="02020603050405020304" pitchFamily="18" charset="0"/>
              </a:rPr>
              <a:t>În acest an, instanța judecătorească a fost vizitată de un număr de peste 200 de elevi din cadrul liceelor și Școlii Profesionale din Ungheni, precum și liceelor din Nisporeni, dar și un grup de preșcolari.  Totodată, vizitatorii au parcurs un tur ghidat prin sediul instituției, au discutat cu mai mulți judecători, au vizitat secțiile și serviciile din cadrul instanței, săli de judecată și chiar au participat la ședințe de judecată alături de participanții la proces.</a:t>
            </a:r>
          </a:p>
          <a:p>
            <a:pPr marL="0" indent="0" algn="just">
              <a:buNone/>
            </a:pPr>
            <a:br>
              <a:rPr lang="ro-RO" dirty="0">
                <a:latin typeface="Irih"/>
              </a:rPr>
            </a:br>
            <a:endParaRPr lang="ro-RO" dirty="0">
              <a:latin typeface="Irih"/>
            </a:endParaRPr>
          </a:p>
        </p:txBody>
      </p:sp>
      <p:pic>
        <p:nvPicPr>
          <p:cNvPr id="9" name="Substituent conținut 8">
            <a:extLst>
              <a:ext uri="{FF2B5EF4-FFF2-40B4-BE49-F238E27FC236}">
                <a16:creationId xmlns:a16="http://schemas.microsoft.com/office/drawing/2014/main" id="{561A1AB1-D6B0-CD50-04D0-675F21AB2537}"/>
              </a:ext>
            </a:extLst>
          </p:cNvPr>
          <p:cNvPicPr>
            <a:picLocks noGrp="1" noChangeAspect="1"/>
          </p:cNvPicPr>
          <p:nvPr>
            <p:ph sz="half" idx="2"/>
          </p:nvPr>
        </p:nvPicPr>
        <p:blipFill>
          <a:blip r:embed="rId2"/>
          <a:stretch>
            <a:fillRect/>
          </a:stretch>
        </p:blipFill>
        <p:spPr>
          <a:xfrm>
            <a:off x="5251450" y="812800"/>
            <a:ext cx="3727452" cy="3935002"/>
          </a:xfrm>
        </p:spPr>
      </p:pic>
      <p:sp>
        <p:nvSpPr>
          <p:cNvPr id="4" name="Substituent dată 3">
            <a:extLst>
              <a:ext uri="{FF2B5EF4-FFF2-40B4-BE49-F238E27FC236}">
                <a16:creationId xmlns:a16="http://schemas.microsoft.com/office/drawing/2014/main" id="{8E5D2B7E-DB15-1EC8-D0C3-CBFD01D8170E}"/>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ubstituent număr diapozitiv 4">
            <a:extLst>
              <a:ext uri="{FF2B5EF4-FFF2-40B4-BE49-F238E27FC236}">
                <a16:creationId xmlns:a16="http://schemas.microsoft.com/office/drawing/2014/main" id="{4C7431B4-29A3-748C-303D-392BEE8C63D6}"/>
              </a:ext>
            </a:extLst>
          </p:cNvPr>
          <p:cNvSpPr>
            <a:spLocks noGrp="1"/>
          </p:cNvSpPr>
          <p:nvPr>
            <p:ph type="sldNum" sz="quarter" idx="12"/>
          </p:nvPr>
        </p:nvSpPr>
        <p:spPr/>
        <p:txBody>
          <a:bodyPr/>
          <a:lstStyle/>
          <a:p>
            <a:fld id="{42782948-4DBE-204D-AB9E-B65E067054AE}" type="slidenum">
              <a:rPr lang="en-US" smtClean="0"/>
              <a:pPr/>
              <a:t>15</a:t>
            </a:fld>
            <a:endParaRPr lang="en-US"/>
          </a:p>
        </p:txBody>
      </p:sp>
      <p:sp>
        <p:nvSpPr>
          <p:cNvPr id="7" name="Titlu 5">
            <a:extLst>
              <a:ext uri="{FF2B5EF4-FFF2-40B4-BE49-F238E27FC236}">
                <a16:creationId xmlns:a16="http://schemas.microsoft.com/office/drawing/2014/main" id="{A4CE587A-4CC8-F7CC-01A5-CE85B0BBC326}"/>
              </a:ext>
            </a:extLst>
          </p:cNvPr>
          <p:cNvSpPr>
            <a:spLocks noGrp="1"/>
          </p:cNvSpPr>
          <p:nvPr>
            <p:ph type="title"/>
          </p:nvPr>
        </p:nvSpPr>
        <p:spPr>
          <a:xfrm>
            <a:off x="139702" y="71835"/>
            <a:ext cx="8839200" cy="740965"/>
          </a:xfrm>
        </p:spPr>
        <p:txBody>
          <a:bodyPr/>
          <a:lstStyle/>
          <a:p>
            <a:r>
              <a:rPr lang="ro-RO" sz="2000" b="1" dirty="0">
                <a:solidFill>
                  <a:schemeClr val="bg2">
                    <a:lumMod val="50000"/>
                  </a:schemeClr>
                </a:solidFill>
                <a:effectLst/>
                <a:latin typeface="Times New Roman" panose="02020603050405020304" pitchFamily="18" charset="0"/>
                <a:ea typeface="Times New Roman" panose="02020603050405020304" pitchFamily="18" charset="0"/>
              </a:rPr>
              <a:t>Direcția strategică 2: Accesibilitatea judecătoriei și informarea justițiabililor</a:t>
            </a:r>
            <a:br>
              <a:rPr lang="ro-RO" sz="2000" b="1" dirty="0">
                <a:solidFill>
                  <a:schemeClr val="bg2">
                    <a:lumMod val="50000"/>
                  </a:schemeClr>
                </a:solidFill>
                <a:effectLst/>
                <a:latin typeface="Times New Roman" panose="02020603050405020304" pitchFamily="18" charset="0"/>
                <a:ea typeface="Times New Roman" panose="02020603050405020304" pitchFamily="18" charset="0"/>
              </a:rPr>
            </a:br>
            <a:r>
              <a:rPr lang="ro-RO" sz="1400" b="1" dirty="0">
                <a:solidFill>
                  <a:schemeClr val="bg2">
                    <a:lumMod val="50000"/>
                  </a:schemeClr>
                </a:solidFill>
                <a:effectLst/>
                <a:latin typeface="Times New Roman" panose="02020603050405020304" pitchFamily="18" charset="0"/>
                <a:ea typeface="Calibri" panose="020F0502020204030204" pitchFamily="34" charset="0"/>
              </a:rPr>
              <a:t>Obiectivul strategic 2.1: Creșterea accesului publicului și mass-media la informația despre activitatea judecătoriei</a:t>
            </a:r>
            <a:endParaRPr lang="ro-RO" dirty="0">
              <a:solidFill>
                <a:schemeClr val="bg2">
                  <a:lumMod val="50000"/>
                </a:schemeClr>
              </a:solidFill>
            </a:endParaRPr>
          </a:p>
        </p:txBody>
      </p:sp>
    </p:spTree>
    <p:extLst>
      <p:ext uri="{BB962C8B-B14F-4D97-AF65-F5344CB8AC3E}">
        <p14:creationId xmlns:p14="http://schemas.microsoft.com/office/powerpoint/2010/main" val="2625224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a16="http://schemas.microsoft.com/office/drawing/2014/main" id="{ADD8162A-3825-A28E-1E01-85E5FE45A6F9}"/>
              </a:ext>
            </a:extLst>
          </p:cNvPr>
          <p:cNvSpPr>
            <a:spLocks noGrp="1"/>
          </p:cNvSpPr>
          <p:nvPr>
            <p:ph sz="half" idx="1"/>
          </p:nvPr>
        </p:nvSpPr>
        <p:spPr>
          <a:xfrm>
            <a:off x="203199" y="1016000"/>
            <a:ext cx="5346699" cy="3828639"/>
          </a:xfrm>
        </p:spPr>
        <p:txBody>
          <a:bodyPr/>
          <a:lstStyle/>
          <a:p>
            <a:pPr algn="just"/>
            <a:r>
              <a:rPr lang="ro-RO" sz="1400" dirty="0">
                <a:latin typeface="Times New Roman" panose="02020603050405020304" pitchFamily="18" charset="0"/>
                <a:cs typeface="Times New Roman" panose="02020603050405020304" pitchFamily="18" charset="0"/>
              </a:rPr>
              <a:t>Activitatea</a:t>
            </a:r>
            <a:r>
              <a:rPr lang="ro-RO" sz="1400" b="1" dirty="0">
                <a:latin typeface="Arial" panose="020B0604020202020204" pitchFamily="34" charset="0"/>
                <a:cs typeface="Arial" panose="020B0604020202020204" pitchFamily="34" charset="0"/>
              </a:rPr>
              <a:t> </a:t>
            </a:r>
            <a:r>
              <a:rPr lang="ro-RO" sz="1400" dirty="0">
                <a:solidFill>
                  <a:schemeClr val="accent5">
                    <a:lumMod val="50000"/>
                  </a:schemeClr>
                </a:solidFill>
                <a:effectLst/>
                <a:latin typeface="Times New Roman" panose="02020603050405020304" pitchFamily="18" charset="0"/>
                <a:ea typeface="Calibri" panose="020F0502020204030204" pitchFamily="34" charset="0"/>
              </a:rPr>
              <a:t>2.1.5 </a:t>
            </a:r>
            <a:r>
              <a:rPr lang="ro-RO" sz="1400" dirty="0">
                <a:solidFill>
                  <a:schemeClr val="accent5">
                    <a:lumMod val="50000"/>
                  </a:schemeClr>
                </a:solidFill>
                <a:effectLst/>
                <a:highlight>
                  <a:srgbClr val="E7E7E5"/>
                </a:highlight>
                <a:latin typeface="Times New Roman" panose="02020603050405020304" pitchFamily="18" charset="0"/>
                <a:ea typeface="Calibri" panose="020F0502020204030204" pitchFamily="34" charset="0"/>
              </a:rPr>
              <a:t>Crearea unor platforme de comunicare pentru schimbul de experiență și bune practici cu instanțe naționale/internaționale</a:t>
            </a:r>
          </a:p>
        </p:txBody>
      </p:sp>
      <p:sp>
        <p:nvSpPr>
          <p:cNvPr id="3" name="Substituent conținut 2">
            <a:extLst>
              <a:ext uri="{FF2B5EF4-FFF2-40B4-BE49-F238E27FC236}">
                <a16:creationId xmlns:a16="http://schemas.microsoft.com/office/drawing/2014/main" id="{A63BEEC9-3EEB-B937-2739-23D730429513}"/>
              </a:ext>
            </a:extLst>
          </p:cNvPr>
          <p:cNvSpPr>
            <a:spLocks noGrp="1"/>
          </p:cNvSpPr>
          <p:nvPr>
            <p:ph sz="half" idx="2"/>
          </p:nvPr>
        </p:nvSpPr>
        <p:spPr>
          <a:xfrm>
            <a:off x="152401" y="1981201"/>
            <a:ext cx="5397500" cy="2863438"/>
          </a:xfrm>
        </p:spPr>
        <p:txBody>
          <a:bodyPr>
            <a:normAutofit fontScale="25000" lnSpcReduction="20000"/>
          </a:bodyPr>
          <a:lstStyle/>
          <a:p>
            <a:pPr algn="just"/>
            <a:r>
              <a:rPr lang="ro-RO" sz="4800" b="1" i="1" dirty="0">
                <a:solidFill>
                  <a:srgbClr val="393F4C"/>
                </a:solidFill>
                <a:effectLst/>
                <a:highlight>
                  <a:srgbClr val="FFFFFF"/>
                </a:highlight>
                <a:latin typeface="Times New Roman" panose="02020603050405020304" pitchFamily="18" charset="0"/>
                <a:cs typeface="Times New Roman" panose="02020603050405020304" pitchFamily="18" charset="0"/>
              </a:rPr>
              <a:t>La 13 octombrie 2023</a:t>
            </a:r>
            <a:r>
              <a:rPr lang="ro-RO" sz="4800" b="1" i="0" dirty="0">
                <a:solidFill>
                  <a:srgbClr val="393F4C"/>
                </a:solidFill>
                <a:effectLst/>
                <a:latin typeface="Times New Roman" panose="02020603050405020304" pitchFamily="18" charset="0"/>
                <a:cs typeface="Times New Roman" panose="02020603050405020304" pitchFamily="18" charset="0"/>
              </a:rPr>
              <a:t>, s-a desfășurat cel de-al optsprezecelea seminar bilateral de formare profesională continuă cu participarea judecătorilor din cadrul Judecătoriei </a:t>
            </a:r>
            <a:r>
              <a:rPr lang="ro-RO" sz="4800" b="1" i="0" u="none" strike="noStrike" dirty="0">
                <a:solidFill>
                  <a:srgbClr val="0862AE"/>
                </a:solidFill>
                <a:effectLst/>
                <a:latin typeface="Times New Roman" panose="02020603050405020304" pitchFamily="18" charset="0"/>
                <a:cs typeface="Times New Roman" panose="02020603050405020304" pitchFamily="18" charset="0"/>
                <a:hlinkClick r:id="rId2"/>
              </a:rPr>
              <a:t>Ungheni</a:t>
            </a:r>
            <a:r>
              <a:rPr lang="ro-RO" sz="4800" b="1" i="0" dirty="0">
                <a:solidFill>
                  <a:srgbClr val="393F4C"/>
                </a:solidFill>
                <a:effectLst/>
                <a:latin typeface="Times New Roman" panose="02020603050405020304" pitchFamily="18" charset="0"/>
                <a:cs typeface="Times New Roman" panose="02020603050405020304" pitchFamily="18" charset="0"/>
              </a:rPr>
              <a:t> și a celor din circumscripția Tribunalului Iași.</a:t>
            </a:r>
            <a:endParaRPr lang="ro-RO" sz="4800" b="0" i="0" dirty="0">
              <a:solidFill>
                <a:srgbClr val="393F4C"/>
              </a:solidFill>
              <a:effectLst/>
              <a:latin typeface="Times New Roman" panose="02020603050405020304" pitchFamily="18" charset="0"/>
              <a:cs typeface="Times New Roman" panose="02020603050405020304" pitchFamily="18" charset="0"/>
            </a:endParaRPr>
          </a:p>
          <a:p>
            <a:pPr algn="just"/>
            <a:r>
              <a:rPr lang="ro-RO" sz="4800" b="1" i="0" dirty="0">
                <a:solidFill>
                  <a:srgbClr val="393F4C"/>
                </a:solidFill>
                <a:effectLst/>
                <a:latin typeface="Times New Roman" panose="02020603050405020304" pitchFamily="18" charset="0"/>
                <a:cs typeface="Times New Roman" panose="02020603050405020304" pitchFamily="18" charset="0"/>
              </a:rPr>
              <a:t>La întrunirea respectivă, judecătorii au discutat subiecte de interes comun, cu exemplificarea aplicării normelor legale în procesul de înfăptuire a justiției, dar și au făcut schimb de experiență privind bunele practici din jurisprudență.</a:t>
            </a:r>
            <a:endParaRPr lang="ro-RO" sz="4800" b="0" i="0" dirty="0">
              <a:solidFill>
                <a:srgbClr val="393F4C"/>
              </a:solidFill>
              <a:effectLst/>
              <a:latin typeface="Times New Roman" panose="02020603050405020304" pitchFamily="18" charset="0"/>
              <a:cs typeface="Times New Roman" panose="02020603050405020304" pitchFamily="18" charset="0"/>
            </a:endParaRPr>
          </a:p>
          <a:p>
            <a:pPr algn="just"/>
            <a:r>
              <a:rPr lang="ro-RO" sz="4800" b="1" i="0" dirty="0">
                <a:solidFill>
                  <a:srgbClr val="393F4C"/>
                </a:solidFill>
                <a:effectLst/>
                <a:latin typeface="Times New Roman" panose="02020603050405020304" pitchFamily="18" charset="0"/>
                <a:cs typeface="Times New Roman" panose="02020603050405020304" pitchFamily="18" charset="0"/>
              </a:rPr>
              <a:t>Executarea hotărârilor judecătorești și a altor titluri executorii referitoare la minori, în contextul obligațiilor de a face și a nu face, precum și combaterea traficului de droguri, au fost temele despre care s-a vorbit.</a:t>
            </a:r>
            <a:endParaRPr lang="ro-RO" sz="4800" b="0" i="0" dirty="0">
              <a:solidFill>
                <a:srgbClr val="393F4C"/>
              </a:solidFill>
              <a:effectLst/>
              <a:latin typeface="Times New Roman" panose="02020603050405020304" pitchFamily="18" charset="0"/>
              <a:cs typeface="Times New Roman" panose="02020603050405020304" pitchFamily="18" charset="0"/>
            </a:endParaRPr>
          </a:p>
          <a:p>
            <a:pPr algn="just"/>
            <a:r>
              <a:rPr lang="ro-RO" sz="4800" b="1" i="0" dirty="0">
                <a:solidFill>
                  <a:srgbClr val="393F4C"/>
                </a:solidFill>
                <a:effectLst/>
                <a:latin typeface="Times New Roman" panose="02020603050405020304" pitchFamily="18" charset="0"/>
                <a:cs typeface="Times New Roman" panose="02020603050405020304" pitchFamily="18" charset="0"/>
              </a:rPr>
              <a:t>Menționăm faptul că desfășurarea seminarelor de formare profesională continuă au loc în baza unui protocol de colaborare încheiat în anul 2014 între Judecătoria Ungheni și Tribunalul Iași din România</a:t>
            </a:r>
            <a:endParaRPr lang="ro-RO" sz="4800" b="0" i="0" dirty="0">
              <a:solidFill>
                <a:srgbClr val="393F4C"/>
              </a:solidFill>
              <a:effectLst/>
              <a:latin typeface="Times New Roman" panose="02020603050405020304" pitchFamily="18" charset="0"/>
              <a:cs typeface="Times New Roman" panose="02020603050405020304" pitchFamily="18" charset="0"/>
            </a:endParaRPr>
          </a:p>
          <a:p>
            <a:pPr marL="0" indent="0" algn="just">
              <a:buNone/>
            </a:pPr>
            <a:r>
              <a:rPr lang="ro-RO" sz="2800" b="0" i="0" dirty="0">
                <a:solidFill>
                  <a:srgbClr val="393F4C"/>
                </a:solidFill>
                <a:effectLst/>
                <a:latin typeface="Source Sans Pro" panose="020B0503030403020204" pitchFamily="34" charset="0"/>
              </a:rPr>
              <a:t> </a:t>
            </a:r>
          </a:p>
          <a:p>
            <a:endParaRPr lang="ro-RO" dirty="0"/>
          </a:p>
        </p:txBody>
      </p:sp>
      <p:sp>
        <p:nvSpPr>
          <p:cNvPr id="4" name="Substituent dată 3">
            <a:extLst>
              <a:ext uri="{FF2B5EF4-FFF2-40B4-BE49-F238E27FC236}">
                <a16:creationId xmlns:a16="http://schemas.microsoft.com/office/drawing/2014/main" id="{444F1CDB-86D1-B684-8FDD-D7FB03D9E663}"/>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ubstituent număr diapozitiv 4">
            <a:extLst>
              <a:ext uri="{FF2B5EF4-FFF2-40B4-BE49-F238E27FC236}">
                <a16:creationId xmlns:a16="http://schemas.microsoft.com/office/drawing/2014/main" id="{B4CD5E72-E281-CBEE-784F-BAFAE2B4600C}"/>
              </a:ext>
            </a:extLst>
          </p:cNvPr>
          <p:cNvSpPr>
            <a:spLocks noGrp="1"/>
          </p:cNvSpPr>
          <p:nvPr>
            <p:ph type="sldNum" sz="quarter" idx="12"/>
          </p:nvPr>
        </p:nvSpPr>
        <p:spPr/>
        <p:txBody>
          <a:bodyPr/>
          <a:lstStyle/>
          <a:p>
            <a:fld id="{42782948-4DBE-204D-AB9E-B65E067054AE}" type="slidenum">
              <a:rPr lang="en-US" smtClean="0"/>
              <a:pPr/>
              <a:t>16</a:t>
            </a:fld>
            <a:endParaRPr lang="en-US"/>
          </a:p>
        </p:txBody>
      </p:sp>
      <p:sp>
        <p:nvSpPr>
          <p:cNvPr id="7" name="Titlu 5">
            <a:extLst>
              <a:ext uri="{FF2B5EF4-FFF2-40B4-BE49-F238E27FC236}">
                <a16:creationId xmlns:a16="http://schemas.microsoft.com/office/drawing/2014/main" id="{31590A8A-A67C-C5C0-E7E1-915D7533E98F}"/>
              </a:ext>
            </a:extLst>
          </p:cNvPr>
          <p:cNvSpPr>
            <a:spLocks noGrp="1"/>
          </p:cNvSpPr>
          <p:nvPr>
            <p:ph type="title"/>
          </p:nvPr>
        </p:nvSpPr>
        <p:spPr>
          <a:xfrm>
            <a:off x="152401" y="181385"/>
            <a:ext cx="8839199" cy="582202"/>
          </a:xfrm>
        </p:spPr>
        <p:txBody>
          <a:bodyPr/>
          <a:lstStyle/>
          <a:p>
            <a:r>
              <a:rPr lang="ro-RO" sz="2000" b="1" dirty="0">
                <a:solidFill>
                  <a:schemeClr val="bg2">
                    <a:lumMod val="50000"/>
                  </a:schemeClr>
                </a:solidFill>
                <a:effectLst/>
                <a:latin typeface="Times New Roman" panose="02020603050405020304" pitchFamily="18" charset="0"/>
                <a:ea typeface="Times New Roman" panose="02020603050405020304" pitchFamily="18" charset="0"/>
              </a:rPr>
              <a:t>Direcția strategică 2: Accesibilitatea judecătoriei și informarea justițiabililor</a:t>
            </a:r>
            <a:br>
              <a:rPr lang="ro-RO" sz="2000" b="1" dirty="0">
                <a:solidFill>
                  <a:schemeClr val="bg2">
                    <a:lumMod val="50000"/>
                  </a:schemeClr>
                </a:solidFill>
                <a:effectLst/>
                <a:latin typeface="Times New Roman" panose="02020603050405020304" pitchFamily="18" charset="0"/>
                <a:ea typeface="Times New Roman" panose="02020603050405020304" pitchFamily="18" charset="0"/>
              </a:rPr>
            </a:br>
            <a:r>
              <a:rPr lang="ro-RO" sz="1400" b="1" dirty="0">
                <a:solidFill>
                  <a:schemeClr val="bg2">
                    <a:lumMod val="50000"/>
                  </a:schemeClr>
                </a:solidFill>
                <a:effectLst/>
                <a:latin typeface="Times New Roman" panose="02020603050405020304" pitchFamily="18" charset="0"/>
                <a:ea typeface="Calibri" panose="020F0502020204030204" pitchFamily="34" charset="0"/>
              </a:rPr>
              <a:t>Obiectivul strategic 2.1: Creșterea accesului publicului și mass-media la informația despre activitatea judecătoriei</a:t>
            </a:r>
            <a:endParaRPr lang="ro-RO" dirty="0">
              <a:solidFill>
                <a:schemeClr val="bg2">
                  <a:lumMod val="50000"/>
                </a:schemeClr>
              </a:solidFill>
            </a:endParaRPr>
          </a:p>
        </p:txBody>
      </p:sp>
      <p:pic>
        <p:nvPicPr>
          <p:cNvPr id="8" name="Imagine 7">
            <a:extLst>
              <a:ext uri="{FF2B5EF4-FFF2-40B4-BE49-F238E27FC236}">
                <a16:creationId xmlns:a16="http://schemas.microsoft.com/office/drawing/2014/main" id="{EDBE0EF7-A670-5DD3-EF22-5FAB29BE6C30}"/>
              </a:ext>
            </a:extLst>
          </p:cNvPr>
          <p:cNvPicPr>
            <a:picLocks noChangeAspect="1"/>
          </p:cNvPicPr>
          <p:nvPr/>
        </p:nvPicPr>
        <p:blipFill>
          <a:blip r:embed="rId3"/>
          <a:stretch>
            <a:fillRect/>
          </a:stretch>
        </p:blipFill>
        <p:spPr>
          <a:xfrm>
            <a:off x="5549901" y="737597"/>
            <a:ext cx="3219449" cy="2066515"/>
          </a:xfrm>
          <a:prstGeom prst="rect">
            <a:avLst/>
          </a:prstGeom>
        </p:spPr>
      </p:pic>
      <p:pic>
        <p:nvPicPr>
          <p:cNvPr id="9" name="Imagine 8">
            <a:extLst>
              <a:ext uri="{FF2B5EF4-FFF2-40B4-BE49-F238E27FC236}">
                <a16:creationId xmlns:a16="http://schemas.microsoft.com/office/drawing/2014/main" id="{F9490076-B3D9-4D40-B735-9E431ABA691F}"/>
              </a:ext>
            </a:extLst>
          </p:cNvPr>
          <p:cNvPicPr>
            <a:picLocks noChangeAspect="1"/>
          </p:cNvPicPr>
          <p:nvPr/>
        </p:nvPicPr>
        <p:blipFill>
          <a:blip r:embed="rId4"/>
          <a:stretch>
            <a:fillRect/>
          </a:stretch>
        </p:blipFill>
        <p:spPr>
          <a:xfrm>
            <a:off x="5549900" y="2804112"/>
            <a:ext cx="3219450" cy="2199278"/>
          </a:xfrm>
          <a:prstGeom prst="rect">
            <a:avLst/>
          </a:prstGeom>
        </p:spPr>
      </p:pic>
    </p:spTree>
    <p:extLst>
      <p:ext uri="{BB962C8B-B14F-4D97-AF65-F5344CB8AC3E}">
        <p14:creationId xmlns:p14="http://schemas.microsoft.com/office/powerpoint/2010/main" val="405412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B308D1-54A0-8117-6AD0-0AB7A0069DF1}"/>
              </a:ext>
            </a:extLst>
          </p:cNvPr>
          <p:cNvSpPr>
            <a:spLocks noGrp="1"/>
          </p:cNvSpPr>
          <p:nvPr>
            <p:ph sz="half" idx="1"/>
          </p:nvPr>
        </p:nvSpPr>
        <p:spPr>
          <a:xfrm>
            <a:off x="304505" y="933450"/>
            <a:ext cx="3809695" cy="3705654"/>
          </a:xfrm>
        </p:spPr>
        <p:txBody>
          <a:bodyPr>
            <a:normAutofit/>
          </a:bodyPr>
          <a:lstStyle/>
          <a:p>
            <a:r>
              <a:rPr lang="ro-RO" sz="1050" b="1" dirty="0">
                <a:latin typeface="Arial" panose="020B0604020202020204" pitchFamily="34" charset="0"/>
                <a:cs typeface="Arial" panose="020B0604020202020204" pitchFamily="34" charset="0"/>
              </a:rPr>
              <a:t>Activitatea</a:t>
            </a:r>
            <a:r>
              <a:rPr lang="ro-RO" sz="1050" b="1" dirty="0">
                <a:latin typeface="Times New Roman" panose="02020603050405020304" pitchFamily="18" charset="0"/>
                <a:cs typeface="Times New Roman" panose="02020603050405020304" pitchFamily="18" charset="0"/>
              </a:rPr>
              <a:t> </a:t>
            </a:r>
            <a:r>
              <a:rPr lang="en-US" sz="1050" b="1" dirty="0">
                <a:latin typeface="Times New Roman" panose="02020603050405020304" pitchFamily="18" charset="0"/>
                <a:cs typeface="Times New Roman" panose="02020603050405020304" pitchFamily="18" charset="0"/>
              </a:rPr>
              <a:t>3.1.1. </a:t>
            </a:r>
            <a:r>
              <a:rPr lang="en-US" sz="1050" b="1" dirty="0" err="1">
                <a:latin typeface="Times New Roman" panose="02020603050405020304" pitchFamily="18" charset="0"/>
                <a:cs typeface="Times New Roman" panose="02020603050405020304" pitchFamily="18" charset="0"/>
              </a:rPr>
              <a:t>Realizarea</a:t>
            </a:r>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sondajelor</a:t>
            </a:r>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anuale</a:t>
            </a:r>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privind</a:t>
            </a:r>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satisfacția</a:t>
            </a:r>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judecătorilor</a:t>
            </a:r>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și</a:t>
            </a:r>
            <a:r>
              <a:rPr lang="en-US" sz="1050" b="1" dirty="0">
                <a:latin typeface="Times New Roman" panose="02020603050405020304" pitchFamily="18" charset="0"/>
                <a:cs typeface="Times New Roman" panose="02020603050405020304" pitchFamily="18" charset="0"/>
              </a:rPr>
              <a:t> a </a:t>
            </a:r>
            <a:r>
              <a:rPr lang="en-US" sz="1050" b="1" dirty="0" err="1">
                <a:latin typeface="Times New Roman" panose="02020603050405020304" pitchFamily="18" charset="0"/>
                <a:cs typeface="Times New Roman" panose="02020603050405020304" pitchFamily="18" charset="0"/>
              </a:rPr>
              <a:t>personalului</a:t>
            </a:r>
            <a:endParaRPr lang="ro-RO" sz="1050" b="1" dirty="0">
              <a:latin typeface="Times New Roman" panose="02020603050405020304" pitchFamily="18" charset="0"/>
              <a:cs typeface="Times New Roman" panose="02020603050405020304" pitchFamily="18" charset="0"/>
            </a:endParaRPr>
          </a:p>
          <a:p>
            <a:pPr marL="0" indent="0">
              <a:buNone/>
            </a:pPr>
            <a:endParaRPr lang="ro-RO" sz="1050" b="1" dirty="0">
              <a:latin typeface="Times New Roman" panose="02020603050405020304" pitchFamily="18" charset="0"/>
              <a:cs typeface="Times New Roman" panose="02020603050405020304" pitchFamily="18" charset="0"/>
            </a:endParaRPr>
          </a:p>
          <a:p>
            <a:r>
              <a:rPr kumimoji="0" lang="ro-MD" sz="1050" b="1" i="0" u="none" strike="noStrike" kern="1200" cap="none" spc="0" normalizeH="0" baseline="0" noProof="0" dirty="0">
                <a:ln>
                  <a:noFill/>
                </a:ln>
                <a:solidFill>
                  <a:srgbClr val="6C6463"/>
                </a:solidFill>
                <a:effectLst/>
                <a:uLnTx/>
                <a:uFillTx/>
                <a:latin typeface="Times New Roman" panose="02020603050405020304" pitchFamily="18" charset="0"/>
                <a:cs typeface="Times New Roman" panose="02020603050405020304" pitchFamily="18" charset="0"/>
              </a:rPr>
              <a:t>S</a:t>
            </a:r>
            <a:r>
              <a:rPr kumimoji="0" lang="it-IT" sz="1050" b="1" i="0" u="none" strike="noStrike" kern="1200" cap="none" spc="0" normalizeH="0" baseline="0" noProof="0" dirty="0">
                <a:ln>
                  <a:noFill/>
                </a:ln>
                <a:solidFill>
                  <a:srgbClr val="6C6463"/>
                </a:solidFill>
                <a:effectLst/>
                <a:uLnTx/>
                <a:uFillTx/>
                <a:latin typeface="Times New Roman" panose="02020603050405020304" pitchFamily="18" charset="0"/>
                <a:cs typeface="Times New Roman" panose="02020603050405020304" pitchFamily="18" charset="0"/>
              </a:rPr>
              <a:t>ondajul Angajamentul personalului instanței </a:t>
            </a:r>
            <a:r>
              <a:rPr kumimoji="0" lang="ro-MD" sz="1050" b="0" i="0" u="none" strike="noStrike" kern="1200" cap="none" spc="0" normalizeH="0" baseline="0" noProof="0" dirty="0">
                <a:ln>
                  <a:noFill/>
                </a:ln>
                <a:solidFill>
                  <a:srgbClr val="6C6463"/>
                </a:solidFill>
                <a:effectLst/>
                <a:uLnTx/>
                <a:uFillTx/>
                <a:latin typeface="Times New Roman" panose="02020603050405020304" pitchFamily="18" charset="0"/>
                <a:cs typeface="Times New Roman" panose="02020603050405020304" pitchFamily="18" charset="0"/>
              </a:rPr>
              <a:t>(</a:t>
            </a:r>
            <a:r>
              <a:rPr kumimoji="0" lang="it-IT" sz="1050" b="0" i="0" u="none" strike="noStrike" kern="1200" cap="none" spc="0" normalizeH="0" baseline="0" noProof="0" dirty="0">
                <a:ln>
                  <a:noFill/>
                </a:ln>
                <a:solidFill>
                  <a:srgbClr val="6C6463"/>
                </a:solidFill>
                <a:effectLst/>
                <a:uLnTx/>
                <a:uFillTx/>
                <a:latin typeface="Times New Roman" panose="02020603050405020304" pitchFamily="18" charset="0"/>
                <a:cs typeface="Times New Roman" panose="02020603050405020304" pitchFamily="18" charset="0"/>
              </a:rPr>
              <a:t>PIGD</a:t>
            </a:r>
            <a:r>
              <a:rPr kumimoji="0" lang="ro-MD" sz="1050" b="0" i="0" u="none" strike="noStrike" kern="1200" cap="none" spc="0" normalizeH="0" baseline="0" noProof="0" dirty="0">
                <a:ln>
                  <a:noFill/>
                </a:ln>
                <a:solidFill>
                  <a:srgbClr val="6C6463"/>
                </a:solidFill>
                <a:effectLst/>
                <a:uLnTx/>
                <a:uFillTx/>
                <a:latin typeface="Times New Roman" panose="02020603050405020304" pitchFamily="18" charset="0"/>
                <a:cs typeface="Times New Roman" panose="02020603050405020304" pitchFamily="18" charset="0"/>
              </a:rPr>
              <a:t>)</a:t>
            </a:r>
          </a:p>
          <a:p>
            <a:pPr marL="684213" marR="0" lvl="1" indent="-230188" algn="l" defTabSz="457200" rtl="0" eaLnBrk="1" fontAlgn="auto" latinLnBrk="0" hangingPunct="1">
              <a:lnSpc>
                <a:spcPct val="100000"/>
              </a:lnSpc>
              <a:spcBef>
                <a:spcPts val="0"/>
              </a:spcBef>
              <a:spcAft>
                <a:spcPts val="800"/>
              </a:spcAft>
              <a:buClrTx/>
              <a:buSzTx/>
              <a:buFont typeface="Wingdings" panose="05000000000000000000" pitchFamily="2" charset="2"/>
              <a:buChar char="Ø"/>
              <a:tabLst/>
              <a:defRPr/>
            </a:pPr>
            <a:r>
              <a:rPr kumimoji="0" lang="ro-MD" sz="1050" b="0" i="0" u="none" strike="noStrike" kern="1200" cap="none" spc="0" normalizeH="0" baseline="0" noProof="0" dirty="0">
                <a:ln>
                  <a:noFill/>
                </a:ln>
                <a:solidFill>
                  <a:srgbClr val="6C646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Chestionar completat de </a:t>
            </a:r>
            <a:r>
              <a:rPr kumimoji="0" lang="ro-MD" sz="1050" b="1" i="0" u="none" strike="noStrike" kern="1200" cap="none" spc="0" normalizeH="0" baseline="0" noProof="0" dirty="0">
                <a:ln>
                  <a:noFill/>
                </a:ln>
                <a:solidFill>
                  <a:srgbClr val="6C646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39 de colaboratori.</a:t>
            </a:r>
            <a:r>
              <a:rPr kumimoji="0" lang="ro-MD" sz="1050" b="1" i="0" u="none" strike="noStrike" kern="0" cap="none" spc="0" normalizeH="0" baseline="0" noProof="0" dirty="0">
                <a:ln>
                  <a:noFill/>
                </a:ln>
                <a:solidFill>
                  <a:srgbClr val="6C646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lvl="1">
              <a:buFont typeface="Wingdings" panose="05000000000000000000" pitchFamily="2" charset="2"/>
              <a:buChar char="Ø"/>
              <a:defRPr/>
            </a:pPr>
            <a:r>
              <a:rPr lang="ro-MD" sz="1050" dirty="0">
                <a:latin typeface="Times New Roman" panose="02020603050405020304" pitchFamily="18" charset="0"/>
                <a:ea typeface="Times New Roman" panose="02020603050405020304" pitchFamily="18" charset="0"/>
                <a:cs typeface="Times New Roman" panose="02020603050405020304" pitchFamily="18" charset="0"/>
              </a:rPr>
              <a:t>Chestionar</a:t>
            </a:r>
            <a:r>
              <a:rPr lang="en-US" sz="1050" dirty="0" err="1">
                <a:latin typeface="Times New Roman" panose="02020603050405020304" pitchFamily="18" charset="0"/>
                <a:ea typeface="Times New Roman" panose="02020603050405020304" pitchFamily="18" charset="0"/>
                <a:cs typeface="Times New Roman" panose="02020603050405020304" pitchFamily="18" charset="0"/>
              </a:rPr>
              <a:t>ul</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ea typeface="Times New Roman" panose="02020603050405020304" pitchFamily="18" charset="0"/>
                <a:cs typeface="Times New Roman" panose="02020603050405020304" pitchFamily="18" charset="0"/>
              </a:rPr>
              <a:t>cuprinde</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7 </a:t>
            </a:r>
            <a:r>
              <a:rPr lang="en-US" sz="1050" dirty="0" err="1">
                <a:latin typeface="Times New Roman" panose="02020603050405020304" pitchFamily="18" charset="0"/>
                <a:ea typeface="Times New Roman" panose="02020603050405020304" pitchFamily="18" charset="0"/>
                <a:cs typeface="Times New Roman" panose="02020603050405020304" pitchFamily="18" charset="0"/>
              </a:rPr>
              <a:t>domenii</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a:t>
            </a:r>
          </a:p>
          <a:p>
            <a:pPr lvl="1">
              <a:buFont typeface="Wingdings" panose="05000000000000000000" pitchFamily="2" charset="2"/>
              <a:buChar char="Ø"/>
              <a:defRPr/>
            </a:pPr>
            <a:r>
              <a:rPr lang="en-US" sz="900" b="1" dirty="0">
                <a:latin typeface="Times New Roman" panose="02020603050405020304" pitchFamily="18" charset="0"/>
                <a:cs typeface="Times New Roman" panose="02020603050405020304" pitchFamily="18" charset="0"/>
              </a:rPr>
              <a:t>1. </a:t>
            </a:r>
            <a:r>
              <a:rPr lang="en-US" sz="900" b="1" dirty="0" err="1">
                <a:latin typeface="Times New Roman" panose="02020603050405020304" pitchFamily="18" charset="0"/>
                <a:cs typeface="Times New Roman" panose="02020603050405020304" pitchFamily="18" charset="0"/>
              </a:rPr>
              <a:t>Liderschip-ul</a:t>
            </a:r>
            <a:r>
              <a:rPr lang="en-US" sz="900" b="1" dirty="0">
                <a:latin typeface="Times New Roman" panose="02020603050405020304" pitchFamily="18" charset="0"/>
                <a:cs typeface="Times New Roman" panose="02020603050405020304" pitchFamily="18" charset="0"/>
              </a:rPr>
              <a:t> </a:t>
            </a:r>
            <a:r>
              <a:rPr lang="en-US" sz="900" b="1" dirty="0" err="1">
                <a:latin typeface="Times New Roman" panose="02020603050405020304" pitchFamily="18" charset="0"/>
                <a:cs typeface="Times New Roman" panose="02020603050405020304" pitchFamily="18" charset="0"/>
              </a:rPr>
              <a:t>judecătoresc</a:t>
            </a:r>
            <a:endParaRPr lang="en-US" sz="9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r>
              <a:rPr lang="en-US" sz="900" b="1" dirty="0">
                <a:latin typeface="Times New Roman" panose="02020603050405020304" pitchFamily="18" charset="0"/>
                <a:cs typeface="Times New Roman" panose="02020603050405020304" pitchFamily="18" charset="0"/>
              </a:rPr>
              <a:t>2. </a:t>
            </a:r>
            <a:r>
              <a:rPr lang="en-US" sz="900" b="1" dirty="0" err="1">
                <a:latin typeface="Times New Roman" panose="02020603050405020304" pitchFamily="18" charset="0"/>
                <a:cs typeface="Times New Roman" panose="02020603050405020304" pitchFamily="18" charset="0"/>
              </a:rPr>
              <a:t>Managmentul</a:t>
            </a:r>
            <a:r>
              <a:rPr lang="en-US" sz="900" b="1" dirty="0">
                <a:latin typeface="Times New Roman" panose="02020603050405020304" pitchFamily="18" charset="0"/>
                <a:cs typeface="Times New Roman" panose="02020603050405020304" pitchFamily="18" charset="0"/>
              </a:rPr>
              <a:t> strategic al </a:t>
            </a:r>
            <a:r>
              <a:rPr lang="en-US" sz="900" b="1" dirty="0" err="1">
                <a:latin typeface="Times New Roman" panose="02020603050405020304" pitchFamily="18" charset="0"/>
                <a:cs typeface="Times New Roman" panose="02020603050405020304" pitchFamily="18" charset="0"/>
              </a:rPr>
              <a:t>instanței</a:t>
            </a:r>
            <a:endParaRPr lang="en-US" sz="9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r>
              <a:rPr lang="en-US" sz="900" b="1" dirty="0">
                <a:latin typeface="Times New Roman" panose="02020603050405020304" pitchFamily="18" charset="0"/>
                <a:cs typeface="Times New Roman" panose="02020603050405020304" pitchFamily="18" charset="0"/>
              </a:rPr>
              <a:t>3. </a:t>
            </a:r>
            <a:r>
              <a:rPr lang="en-US" sz="900" b="1" dirty="0" err="1">
                <a:latin typeface="Times New Roman" panose="02020603050405020304" pitchFamily="18" charset="0"/>
                <a:cs typeface="Times New Roman" panose="02020603050405020304" pitchFamily="18" charset="0"/>
              </a:rPr>
              <a:t>Resurse</a:t>
            </a:r>
            <a:r>
              <a:rPr lang="en-US" sz="900" b="1" dirty="0">
                <a:latin typeface="Times New Roman" panose="02020603050405020304" pitchFamily="18" charset="0"/>
                <a:cs typeface="Times New Roman" panose="02020603050405020304" pitchFamily="18" charset="0"/>
              </a:rPr>
              <a:t> </a:t>
            </a:r>
            <a:r>
              <a:rPr lang="en-US" sz="900" b="1" dirty="0" err="1">
                <a:latin typeface="Times New Roman" panose="02020603050405020304" pitchFamily="18" charset="0"/>
                <a:cs typeface="Times New Roman" panose="02020603050405020304" pitchFamily="18" charset="0"/>
              </a:rPr>
              <a:t>umane</a:t>
            </a:r>
            <a:endParaRPr lang="en-US" sz="9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r>
              <a:rPr lang="en-US" sz="900" b="1" dirty="0">
                <a:latin typeface="Times New Roman" panose="02020603050405020304" pitchFamily="18" charset="0"/>
                <a:cs typeface="Times New Roman" panose="02020603050405020304" pitchFamily="18" charset="0"/>
              </a:rPr>
              <a:t>4. </a:t>
            </a:r>
            <a:r>
              <a:rPr lang="en-US" sz="900" b="1" dirty="0" err="1">
                <a:latin typeface="Times New Roman" panose="02020603050405020304" pitchFamily="18" charset="0"/>
                <a:cs typeface="Times New Roman" panose="02020603050405020304" pitchFamily="18" charset="0"/>
              </a:rPr>
              <a:t>Infrastructura</a:t>
            </a:r>
            <a:endParaRPr lang="en-US" sz="9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r>
              <a:rPr lang="en-US" sz="900" b="1" dirty="0">
                <a:latin typeface="Times New Roman" panose="02020603050405020304" pitchFamily="18" charset="0"/>
                <a:cs typeface="Times New Roman" panose="02020603050405020304" pitchFamily="18" charset="0"/>
              </a:rPr>
              <a:t>5. </a:t>
            </a:r>
            <a:r>
              <a:rPr lang="en-US" sz="900" b="1" dirty="0" err="1">
                <a:latin typeface="Times New Roman" panose="02020603050405020304" pitchFamily="18" charset="0"/>
                <a:cs typeface="Times New Roman" panose="02020603050405020304" pitchFamily="18" charset="0"/>
              </a:rPr>
              <a:t>Implicarea</a:t>
            </a:r>
            <a:r>
              <a:rPr lang="en-US" sz="900" b="1" dirty="0">
                <a:latin typeface="Times New Roman" panose="02020603050405020304" pitchFamily="18" charset="0"/>
                <a:cs typeface="Times New Roman" panose="02020603050405020304" pitchFamily="18" charset="0"/>
              </a:rPr>
              <a:t> </a:t>
            </a:r>
            <a:r>
              <a:rPr lang="en-US" sz="900" b="1" dirty="0" err="1">
                <a:latin typeface="Times New Roman" panose="02020603050405020304" pitchFamily="18" charset="0"/>
                <a:cs typeface="Times New Roman" panose="02020603050405020304" pitchFamily="18" charset="0"/>
              </a:rPr>
              <a:t>justițiabililor</a:t>
            </a:r>
            <a:endParaRPr lang="en-US" sz="9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r>
              <a:rPr lang="en-US" sz="900" b="1" dirty="0">
                <a:latin typeface="Times New Roman" panose="02020603050405020304" pitchFamily="18" charset="0"/>
                <a:cs typeface="Times New Roman" panose="02020603050405020304" pitchFamily="18" charset="0"/>
              </a:rPr>
              <a:t>6. </a:t>
            </a:r>
            <a:r>
              <a:rPr lang="en-US" sz="900" b="1" dirty="0" err="1">
                <a:latin typeface="Times New Roman" panose="02020603050405020304" pitchFamily="18" charset="0"/>
                <a:cs typeface="Times New Roman" panose="02020603050405020304" pitchFamily="18" charset="0"/>
              </a:rPr>
              <a:t>Servicii</a:t>
            </a:r>
            <a:r>
              <a:rPr lang="en-US" sz="900" b="1" dirty="0">
                <a:latin typeface="Times New Roman" panose="02020603050405020304" pitchFamily="18" charset="0"/>
                <a:cs typeface="Times New Roman" panose="02020603050405020304" pitchFamily="18" charset="0"/>
              </a:rPr>
              <a:t> </a:t>
            </a:r>
            <a:r>
              <a:rPr lang="en-US" sz="900" b="1" dirty="0" err="1">
                <a:latin typeface="Times New Roman" panose="02020603050405020304" pitchFamily="18" charset="0"/>
                <a:cs typeface="Times New Roman" panose="02020603050405020304" pitchFamily="18" charset="0"/>
              </a:rPr>
              <a:t>accesibile</a:t>
            </a:r>
            <a:r>
              <a:rPr lang="en-US" sz="900" b="1" dirty="0">
                <a:latin typeface="Times New Roman" panose="02020603050405020304" pitchFamily="18" charset="0"/>
                <a:cs typeface="Times New Roman" panose="02020603050405020304" pitchFamily="18" charset="0"/>
              </a:rPr>
              <a:t> </a:t>
            </a:r>
            <a:r>
              <a:rPr lang="en-US" sz="900" b="1" dirty="0" err="1">
                <a:latin typeface="Times New Roman" panose="02020603050405020304" pitchFamily="18" charset="0"/>
                <a:cs typeface="Times New Roman" panose="02020603050405020304" pitchFamily="18" charset="0"/>
              </a:rPr>
              <a:t>și</a:t>
            </a:r>
            <a:r>
              <a:rPr lang="en-US" sz="900" b="1" dirty="0">
                <a:latin typeface="Times New Roman" panose="02020603050405020304" pitchFamily="18" charset="0"/>
                <a:cs typeface="Times New Roman" panose="02020603050405020304" pitchFamily="18" charset="0"/>
              </a:rPr>
              <a:t> </a:t>
            </a:r>
            <a:r>
              <a:rPr lang="en-US" sz="900" b="1" dirty="0" err="1">
                <a:latin typeface="Times New Roman" panose="02020603050405020304" pitchFamily="18" charset="0"/>
                <a:cs typeface="Times New Roman" panose="02020603050405020304" pitchFamily="18" charset="0"/>
              </a:rPr>
              <a:t>accesibilitatea</a:t>
            </a:r>
            <a:r>
              <a:rPr lang="en-US" sz="900" b="1" dirty="0">
                <a:latin typeface="Times New Roman" panose="02020603050405020304" pitchFamily="18" charset="0"/>
                <a:cs typeface="Times New Roman" panose="02020603050405020304" pitchFamily="18" charset="0"/>
              </a:rPr>
              <a:t> </a:t>
            </a:r>
            <a:r>
              <a:rPr lang="en-US" sz="900" b="1" dirty="0" err="1">
                <a:latin typeface="Times New Roman" panose="02020603050405020304" pitchFamily="18" charset="0"/>
                <a:cs typeface="Times New Roman" panose="02020603050405020304" pitchFamily="18" charset="0"/>
              </a:rPr>
              <a:t>instanței</a:t>
            </a:r>
            <a:endParaRPr lang="en-US" sz="9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r>
              <a:rPr lang="en-US" sz="900" b="1" dirty="0">
                <a:latin typeface="Times New Roman" panose="02020603050405020304" pitchFamily="18" charset="0"/>
                <a:cs typeface="Times New Roman" panose="02020603050405020304" pitchFamily="18" charset="0"/>
              </a:rPr>
              <a:t>7. </a:t>
            </a:r>
            <a:r>
              <a:rPr lang="en-US" sz="900" b="1" dirty="0" err="1">
                <a:latin typeface="Times New Roman" panose="02020603050405020304" pitchFamily="18" charset="0"/>
                <a:cs typeface="Times New Roman" panose="02020603050405020304" pitchFamily="18" charset="0"/>
              </a:rPr>
              <a:t>Încrederea</a:t>
            </a:r>
            <a:r>
              <a:rPr lang="en-US" sz="900" b="1" dirty="0">
                <a:latin typeface="Times New Roman" panose="02020603050405020304" pitchFamily="18" charset="0"/>
                <a:cs typeface="Times New Roman" panose="02020603050405020304" pitchFamily="18" charset="0"/>
              </a:rPr>
              <a:t> </a:t>
            </a:r>
            <a:r>
              <a:rPr lang="en-US" sz="900" b="1" dirty="0" err="1">
                <a:latin typeface="Times New Roman" panose="02020603050405020304" pitchFamily="18" charset="0"/>
                <a:cs typeface="Times New Roman" panose="02020603050405020304" pitchFamily="18" charset="0"/>
              </a:rPr>
              <a:t>justițiabililor</a:t>
            </a:r>
            <a:endParaRPr lang="en-US" sz="9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endParaRPr lang="en-US" sz="900"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E182333-7AFD-768D-A465-1578BB88D3CB}"/>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lide Number Placeholder 4">
            <a:extLst>
              <a:ext uri="{FF2B5EF4-FFF2-40B4-BE49-F238E27FC236}">
                <a16:creationId xmlns:a16="http://schemas.microsoft.com/office/drawing/2014/main" id="{0E4DE4CC-051C-6814-F847-F0B9BAB0DECA}"/>
              </a:ext>
            </a:extLst>
          </p:cNvPr>
          <p:cNvSpPr>
            <a:spLocks noGrp="1"/>
          </p:cNvSpPr>
          <p:nvPr>
            <p:ph type="sldNum" sz="quarter" idx="12"/>
          </p:nvPr>
        </p:nvSpPr>
        <p:spPr/>
        <p:txBody>
          <a:bodyPr/>
          <a:lstStyle/>
          <a:p>
            <a:fld id="{42782948-4DBE-204D-AB9E-B65E067054AE}" type="slidenum">
              <a:rPr lang="en-US" smtClean="0"/>
              <a:pPr/>
              <a:t>17</a:t>
            </a:fld>
            <a:endParaRPr lang="en-US"/>
          </a:p>
        </p:txBody>
      </p:sp>
      <p:sp>
        <p:nvSpPr>
          <p:cNvPr id="6" name="Title 5">
            <a:extLst>
              <a:ext uri="{FF2B5EF4-FFF2-40B4-BE49-F238E27FC236}">
                <a16:creationId xmlns:a16="http://schemas.microsoft.com/office/drawing/2014/main" id="{DBB4D5EE-B111-CA1D-C2F8-E60B98334B99}"/>
              </a:ext>
            </a:extLst>
          </p:cNvPr>
          <p:cNvSpPr>
            <a:spLocks noGrp="1"/>
          </p:cNvSpPr>
          <p:nvPr>
            <p:ph type="title"/>
          </p:nvPr>
        </p:nvSpPr>
        <p:spPr>
          <a:xfrm>
            <a:off x="152401" y="206255"/>
            <a:ext cx="8839200" cy="650995"/>
          </a:xfrm>
        </p:spPr>
        <p:txBody>
          <a:bodyPr/>
          <a:lstStyle/>
          <a:p>
            <a:pPr marL="0" marR="0" lvl="0" indent="0" algn="l" defTabSz="457200" rtl="0" eaLnBrk="1" fontAlgn="auto" latinLnBrk="0" hangingPunct="1">
              <a:lnSpc>
                <a:spcPct val="107000"/>
              </a:lnSpc>
              <a:spcBef>
                <a:spcPts val="600"/>
              </a:spcBef>
              <a:spcAft>
                <a:spcPts val="600"/>
              </a:spcAft>
              <a:buClrTx/>
              <a:buSzTx/>
              <a:buFontTx/>
              <a:buNone/>
              <a:tabLst/>
              <a:defRPr/>
            </a:pPr>
            <a:r>
              <a:rPr lang="en-US" sz="2000" b="1" dirty="0" err="1">
                <a:solidFill>
                  <a:srgbClr val="651D32"/>
                </a:solidFill>
                <a:latin typeface="Arial" panose="020B0604020202020204" pitchFamily="34" charset="0"/>
                <a:cs typeface="Arial" panose="020B0604020202020204" pitchFamily="34" charset="0"/>
              </a:rPr>
              <a:t>Direcția</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strategică</a:t>
            </a:r>
            <a:r>
              <a:rPr lang="en-US" sz="2000" b="1" dirty="0">
                <a:solidFill>
                  <a:srgbClr val="651D32"/>
                </a:solidFill>
                <a:latin typeface="Arial" panose="020B0604020202020204" pitchFamily="34" charset="0"/>
                <a:cs typeface="Arial" panose="020B0604020202020204" pitchFamily="34" charset="0"/>
              </a:rPr>
              <a:t> 3: </a:t>
            </a:r>
            <a:r>
              <a:rPr lang="en-US" sz="2000" b="1" dirty="0" err="1">
                <a:solidFill>
                  <a:srgbClr val="651D32"/>
                </a:solidFill>
                <a:latin typeface="Arial" panose="020B0604020202020204" pitchFamily="34" charset="0"/>
                <a:cs typeface="Arial" panose="020B0604020202020204" pitchFamily="34" charset="0"/>
              </a:rPr>
              <a:t>Dezvoltarea</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profesională</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și</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motivarea</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angajaților</a:t>
            </a:r>
            <a:br>
              <a:rPr lang="en-US" dirty="0"/>
            </a:br>
            <a:r>
              <a:rPr kumimoji="0" lang="ro-MD" sz="1400" b="1" i="0" u="none" strike="noStrike" kern="0" cap="none" spc="0" normalizeH="0" baseline="0" noProof="0" dirty="0">
                <a:ln>
                  <a:noFill/>
                </a:ln>
                <a:solidFill>
                  <a:srgbClr val="651D3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Obiectivul strategic 3.1: Creșterea gradului de satisfacție a personalului și a judecătorilor la locul de muncă  </a:t>
            </a:r>
            <a:endParaRPr lang="en-US" sz="1400" b="1" dirty="0">
              <a:solidFill>
                <a:srgbClr val="651D32"/>
              </a:solidFill>
              <a:latin typeface="Arial" panose="020B0604020202020204" pitchFamily="34" charset="0"/>
              <a:cs typeface="Arial" panose="020B0604020202020204" pitchFamily="34" charset="0"/>
            </a:endParaRPr>
          </a:p>
        </p:txBody>
      </p:sp>
      <p:pic>
        <p:nvPicPr>
          <p:cNvPr id="17" name="Content Placeholder 16">
            <a:extLst>
              <a:ext uri="{FF2B5EF4-FFF2-40B4-BE49-F238E27FC236}">
                <a16:creationId xmlns:a16="http://schemas.microsoft.com/office/drawing/2014/main" id="{8FF9597E-7D21-3739-2584-39DBF86ED5DD}"/>
              </a:ext>
            </a:extLst>
          </p:cNvPr>
          <p:cNvPicPr>
            <a:picLocks noGrp="1" noChangeAspect="1"/>
          </p:cNvPicPr>
          <p:nvPr>
            <p:ph sz="half" idx="2"/>
          </p:nvPr>
        </p:nvPicPr>
        <p:blipFill>
          <a:blip r:embed="rId2"/>
          <a:stretch>
            <a:fillRect/>
          </a:stretch>
        </p:blipFill>
        <p:spPr>
          <a:xfrm>
            <a:off x="3895201" y="1360799"/>
            <a:ext cx="5029652" cy="3414533"/>
          </a:xfrm>
          <a:prstGeom prst="rect">
            <a:avLst/>
          </a:prstGeom>
        </p:spPr>
      </p:pic>
    </p:spTree>
    <p:extLst>
      <p:ext uri="{BB962C8B-B14F-4D97-AF65-F5344CB8AC3E}">
        <p14:creationId xmlns:p14="http://schemas.microsoft.com/office/powerpoint/2010/main" val="2835344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B308D1-54A0-8117-6AD0-0AB7A0069DF1}"/>
              </a:ext>
            </a:extLst>
          </p:cNvPr>
          <p:cNvSpPr>
            <a:spLocks noGrp="1"/>
          </p:cNvSpPr>
          <p:nvPr>
            <p:ph sz="half" idx="1"/>
          </p:nvPr>
        </p:nvSpPr>
        <p:spPr>
          <a:xfrm>
            <a:off x="304505" y="1089025"/>
            <a:ext cx="4442121" cy="3550079"/>
          </a:xfrm>
        </p:spPr>
        <p:txBody>
          <a:bodyPr>
            <a:normAutofit/>
          </a:bodyPr>
          <a:lstStyle/>
          <a:p>
            <a:r>
              <a:rPr lang="en-US" sz="1050" b="1" dirty="0">
                <a:solidFill>
                  <a:srgbClr val="FF0000"/>
                </a:solidFill>
                <a:latin typeface="Times New Roman" panose="02020603050405020304" pitchFamily="18" charset="0"/>
                <a:cs typeface="Times New Roman" panose="02020603050405020304" pitchFamily="18" charset="0"/>
              </a:rPr>
              <a:t> </a:t>
            </a:r>
            <a:r>
              <a:rPr lang="ro-RO" sz="1800" b="1" dirty="0">
                <a:solidFill>
                  <a:srgbClr val="FF0000"/>
                </a:solidFill>
                <a:latin typeface="Times New Roman" panose="02020603050405020304" pitchFamily="18" charset="0"/>
                <a:cs typeface="Times New Roman" panose="02020603050405020304" pitchFamily="18" charset="0"/>
              </a:rPr>
              <a:t>Activitatea</a:t>
            </a:r>
            <a:r>
              <a:rPr lang="ro-MD" sz="1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3.1.2. </a:t>
            </a:r>
            <a:r>
              <a:rPr lang="ro-MD" sz="18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Stabilirea sporurilor de performanță în dependență de timpul efectiv lucrat – </a:t>
            </a:r>
            <a:r>
              <a:rPr lang="ro-MD"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r>
              <a:rPr lang="en-US"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a:t>
            </a:r>
            <a:endParaRPr lang="en-US" sz="1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a:buFont typeface="Wingdings" panose="05000000000000000000" pitchFamily="2" charset="2"/>
              <a:buChar char="Ø"/>
              <a:defRPr/>
            </a:pPr>
            <a:endParaRPr lang="en-US" sz="900"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E182333-7AFD-768D-A465-1578BB88D3CB}"/>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lide Number Placeholder 4">
            <a:extLst>
              <a:ext uri="{FF2B5EF4-FFF2-40B4-BE49-F238E27FC236}">
                <a16:creationId xmlns:a16="http://schemas.microsoft.com/office/drawing/2014/main" id="{0E4DE4CC-051C-6814-F847-F0B9BAB0DECA}"/>
              </a:ext>
            </a:extLst>
          </p:cNvPr>
          <p:cNvSpPr>
            <a:spLocks noGrp="1"/>
          </p:cNvSpPr>
          <p:nvPr>
            <p:ph type="sldNum" sz="quarter" idx="12"/>
          </p:nvPr>
        </p:nvSpPr>
        <p:spPr/>
        <p:txBody>
          <a:bodyPr/>
          <a:lstStyle/>
          <a:p>
            <a:fld id="{42782948-4DBE-204D-AB9E-B65E067054AE}" type="slidenum">
              <a:rPr lang="en-US" smtClean="0"/>
              <a:pPr/>
              <a:t>18</a:t>
            </a:fld>
            <a:endParaRPr lang="en-US"/>
          </a:p>
        </p:txBody>
      </p:sp>
      <p:sp>
        <p:nvSpPr>
          <p:cNvPr id="6" name="Title 5">
            <a:extLst>
              <a:ext uri="{FF2B5EF4-FFF2-40B4-BE49-F238E27FC236}">
                <a16:creationId xmlns:a16="http://schemas.microsoft.com/office/drawing/2014/main" id="{DBB4D5EE-B111-CA1D-C2F8-E60B98334B99}"/>
              </a:ext>
            </a:extLst>
          </p:cNvPr>
          <p:cNvSpPr>
            <a:spLocks noGrp="1"/>
          </p:cNvSpPr>
          <p:nvPr>
            <p:ph type="title"/>
          </p:nvPr>
        </p:nvSpPr>
        <p:spPr>
          <a:xfrm>
            <a:off x="152401" y="206255"/>
            <a:ext cx="8839200" cy="650995"/>
          </a:xfrm>
        </p:spPr>
        <p:txBody>
          <a:bodyPr/>
          <a:lstStyle/>
          <a:p>
            <a:pPr marL="0" marR="0" lvl="0" indent="0" algn="l" defTabSz="457200" rtl="0" eaLnBrk="1" fontAlgn="auto" latinLnBrk="0" hangingPunct="1">
              <a:lnSpc>
                <a:spcPct val="107000"/>
              </a:lnSpc>
              <a:spcBef>
                <a:spcPts val="600"/>
              </a:spcBef>
              <a:spcAft>
                <a:spcPts val="600"/>
              </a:spcAft>
              <a:buClrTx/>
              <a:buSzTx/>
              <a:buFontTx/>
              <a:buNone/>
              <a:tabLst/>
              <a:defRPr/>
            </a:pPr>
            <a:r>
              <a:rPr lang="en-US" sz="2000" b="1" dirty="0" err="1">
                <a:solidFill>
                  <a:srgbClr val="651D32"/>
                </a:solidFill>
                <a:latin typeface="Arial" panose="020B0604020202020204" pitchFamily="34" charset="0"/>
                <a:cs typeface="Arial" panose="020B0604020202020204" pitchFamily="34" charset="0"/>
              </a:rPr>
              <a:t>Direcția</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strategică</a:t>
            </a:r>
            <a:r>
              <a:rPr lang="en-US" sz="2000" b="1" dirty="0">
                <a:solidFill>
                  <a:srgbClr val="651D32"/>
                </a:solidFill>
                <a:latin typeface="Arial" panose="020B0604020202020204" pitchFamily="34" charset="0"/>
                <a:cs typeface="Arial" panose="020B0604020202020204" pitchFamily="34" charset="0"/>
              </a:rPr>
              <a:t> 3: </a:t>
            </a:r>
            <a:r>
              <a:rPr lang="en-US" sz="2000" b="1" dirty="0" err="1">
                <a:solidFill>
                  <a:srgbClr val="651D32"/>
                </a:solidFill>
                <a:latin typeface="Arial" panose="020B0604020202020204" pitchFamily="34" charset="0"/>
                <a:cs typeface="Arial" panose="020B0604020202020204" pitchFamily="34" charset="0"/>
              </a:rPr>
              <a:t>Dezvoltarea</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profesională</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și</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motivarea</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angajaților</a:t>
            </a:r>
            <a:br>
              <a:rPr lang="en-US" dirty="0"/>
            </a:br>
            <a:r>
              <a:rPr kumimoji="0" lang="ro-MD" sz="1400" b="1" i="0" u="none" strike="noStrike" kern="0" cap="none" spc="0" normalizeH="0" baseline="0" noProof="0" dirty="0">
                <a:ln>
                  <a:noFill/>
                </a:ln>
                <a:solidFill>
                  <a:srgbClr val="651D3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Obiectivul strategic 3.1: Creșterea gradului de satisfacție a personalului și a judecătorilor la locul de muncă  </a:t>
            </a:r>
            <a:endParaRPr lang="en-US" sz="1400" b="1" dirty="0">
              <a:solidFill>
                <a:srgbClr val="651D32"/>
              </a:solidFill>
              <a:latin typeface="Arial" panose="020B0604020202020204" pitchFamily="34" charset="0"/>
              <a:cs typeface="Arial" panose="020B0604020202020204" pitchFamily="34" charset="0"/>
            </a:endParaRPr>
          </a:p>
        </p:txBody>
      </p:sp>
      <p:pic>
        <p:nvPicPr>
          <p:cNvPr id="12" name="Substituent conținut 11">
            <a:extLst>
              <a:ext uri="{FF2B5EF4-FFF2-40B4-BE49-F238E27FC236}">
                <a16:creationId xmlns:a16="http://schemas.microsoft.com/office/drawing/2014/main" id="{BF556B64-B845-D925-84BB-330060221A60}"/>
              </a:ext>
            </a:extLst>
          </p:cNvPr>
          <p:cNvPicPr>
            <a:picLocks noGrp="1" noChangeAspect="1"/>
          </p:cNvPicPr>
          <p:nvPr>
            <p:ph sz="half" idx="2"/>
          </p:nvPr>
        </p:nvPicPr>
        <p:blipFill>
          <a:blip r:embed="rId2"/>
          <a:stretch>
            <a:fillRect/>
          </a:stretch>
        </p:blipFill>
        <p:spPr>
          <a:xfrm>
            <a:off x="4746626" y="1089025"/>
            <a:ext cx="4222750" cy="3394504"/>
          </a:xfrm>
        </p:spPr>
      </p:pic>
    </p:spTree>
    <p:extLst>
      <p:ext uri="{BB962C8B-B14F-4D97-AF65-F5344CB8AC3E}">
        <p14:creationId xmlns:p14="http://schemas.microsoft.com/office/powerpoint/2010/main" val="422463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a16="http://schemas.microsoft.com/office/drawing/2014/main" id="{54A29ADF-4B32-D0DA-089A-59B6AC2033BB}"/>
              </a:ext>
            </a:extLst>
          </p:cNvPr>
          <p:cNvSpPr>
            <a:spLocks noGrp="1"/>
          </p:cNvSpPr>
          <p:nvPr>
            <p:ph sz="half" idx="1"/>
          </p:nvPr>
        </p:nvSpPr>
        <p:spPr>
          <a:xfrm>
            <a:off x="152401" y="1041400"/>
            <a:ext cx="5048251" cy="3727450"/>
          </a:xfrm>
        </p:spPr>
        <p:txBody>
          <a:bodyPr/>
          <a:lstStyle/>
          <a:p>
            <a:r>
              <a:rPr lang="ro-RO" sz="1800" dirty="0">
                <a:effectLst/>
                <a:latin typeface="Times New Roman" panose="02020603050405020304" pitchFamily="18" charset="0"/>
                <a:ea typeface="Calibri" panose="020F0502020204030204" pitchFamily="34" charset="0"/>
              </a:rPr>
              <a:t>3.2.2. Dezvoltarea personală și profesională a judecătorilor și personalului instanței </a:t>
            </a:r>
          </a:p>
          <a:p>
            <a:endParaRPr lang="ro-RO" sz="1800" dirty="0">
              <a:latin typeface="Times New Roman" panose="02020603050405020304" pitchFamily="18" charset="0"/>
            </a:endParaRPr>
          </a:p>
          <a:p>
            <a:r>
              <a:rPr lang="ro-RO" sz="1400" dirty="0">
                <a:solidFill>
                  <a:schemeClr val="tx1"/>
                </a:solidFill>
                <a:latin typeface="Times New Roman" panose="02020603050405020304" pitchFamily="18" charset="0"/>
              </a:rPr>
              <a:t>Seminare și instruiri anuale prestate de către Institutul Național al Justiției pentru angajații și judecătorii instanțelor de judecată</a:t>
            </a:r>
          </a:p>
          <a:p>
            <a:r>
              <a:rPr lang="ro-RO" sz="1400" dirty="0">
                <a:solidFill>
                  <a:schemeClr val="tx1"/>
                </a:solidFill>
                <a:latin typeface="Times New Roman" panose="02020603050405020304" pitchFamily="18" charset="0"/>
              </a:rPr>
              <a:t>Seminare bilaterale între instanțele naționale și internaționale</a:t>
            </a:r>
            <a:endParaRPr lang="ro-RO" sz="1200" dirty="0">
              <a:solidFill>
                <a:schemeClr val="tx1"/>
              </a:solidFill>
            </a:endParaRPr>
          </a:p>
        </p:txBody>
      </p:sp>
      <p:sp>
        <p:nvSpPr>
          <p:cNvPr id="4" name="Substituent dată 3">
            <a:extLst>
              <a:ext uri="{FF2B5EF4-FFF2-40B4-BE49-F238E27FC236}">
                <a16:creationId xmlns:a16="http://schemas.microsoft.com/office/drawing/2014/main" id="{70F3CCA3-E51F-6302-587B-2798DCA5D051}"/>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ubstituent număr diapozitiv 4">
            <a:extLst>
              <a:ext uri="{FF2B5EF4-FFF2-40B4-BE49-F238E27FC236}">
                <a16:creationId xmlns:a16="http://schemas.microsoft.com/office/drawing/2014/main" id="{97E0B953-26CA-9A6D-6107-C9A9B2BE57AF}"/>
              </a:ext>
            </a:extLst>
          </p:cNvPr>
          <p:cNvSpPr>
            <a:spLocks noGrp="1"/>
          </p:cNvSpPr>
          <p:nvPr>
            <p:ph type="sldNum" sz="quarter" idx="12"/>
          </p:nvPr>
        </p:nvSpPr>
        <p:spPr/>
        <p:txBody>
          <a:bodyPr/>
          <a:lstStyle/>
          <a:p>
            <a:fld id="{42782948-4DBE-204D-AB9E-B65E067054AE}" type="slidenum">
              <a:rPr lang="en-US" smtClean="0"/>
              <a:pPr/>
              <a:t>19</a:t>
            </a:fld>
            <a:endParaRPr lang="en-US"/>
          </a:p>
        </p:txBody>
      </p:sp>
      <p:sp>
        <p:nvSpPr>
          <p:cNvPr id="15" name="Title 5">
            <a:extLst>
              <a:ext uri="{FF2B5EF4-FFF2-40B4-BE49-F238E27FC236}">
                <a16:creationId xmlns:a16="http://schemas.microsoft.com/office/drawing/2014/main" id="{1751DE75-4476-A16A-0B3A-C76D5D0B1862}"/>
              </a:ext>
            </a:extLst>
          </p:cNvPr>
          <p:cNvSpPr>
            <a:spLocks noGrp="1"/>
          </p:cNvSpPr>
          <p:nvPr>
            <p:ph type="title"/>
          </p:nvPr>
        </p:nvSpPr>
        <p:spPr>
          <a:xfrm>
            <a:off x="152401" y="237655"/>
            <a:ext cx="8839200" cy="605743"/>
          </a:xfrm>
        </p:spPr>
        <p:txBody>
          <a:bodyPr/>
          <a:lstStyle/>
          <a:p>
            <a:pPr marL="0" marR="0" lvl="0" indent="0" algn="l" defTabSz="457200" rtl="0" eaLnBrk="1" fontAlgn="auto" latinLnBrk="0" hangingPunct="1">
              <a:lnSpc>
                <a:spcPct val="107000"/>
              </a:lnSpc>
              <a:spcBef>
                <a:spcPts val="600"/>
              </a:spcBef>
              <a:spcAft>
                <a:spcPts val="600"/>
              </a:spcAft>
              <a:buClrTx/>
              <a:buSzTx/>
              <a:buFontTx/>
              <a:buNone/>
              <a:tabLst/>
              <a:defRPr/>
            </a:pPr>
            <a:r>
              <a:rPr lang="en-US" sz="2000" b="1" dirty="0" err="1">
                <a:solidFill>
                  <a:srgbClr val="651D32"/>
                </a:solidFill>
                <a:latin typeface="Arial" panose="020B0604020202020204" pitchFamily="34" charset="0"/>
                <a:cs typeface="Arial" panose="020B0604020202020204" pitchFamily="34" charset="0"/>
              </a:rPr>
              <a:t>Direcția</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strategică</a:t>
            </a:r>
            <a:r>
              <a:rPr lang="en-US" sz="2000" b="1" dirty="0">
                <a:solidFill>
                  <a:srgbClr val="651D32"/>
                </a:solidFill>
                <a:latin typeface="Arial" panose="020B0604020202020204" pitchFamily="34" charset="0"/>
                <a:cs typeface="Arial" panose="020B0604020202020204" pitchFamily="34" charset="0"/>
              </a:rPr>
              <a:t> 3: </a:t>
            </a:r>
            <a:r>
              <a:rPr lang="en-US" sz="2000" b="1" dirty="0" err="1">
                <a:solidFill>
                  <a:srgbClr val="651D32"/>
                </a:solidFill>
                <a:latin typeface="Arial" panose="020B0604020202020204" pitchFamily="34" charset="0"/>
                <a:cs typeface="Arial" panose="020B0604020202020204" pitchFamily="34" charset="0"/>
              </a:rPr>
              <a:t>Dezvoltarea</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profesională</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și</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motivarea</a:t>
            </a:r>
            <a:r>
              <a:rPr lang="en-US" sz="2000" b="1" dirty="0">
                <a:solidFill>
                  <a:srgbClr val="651D32"/>
                </a:solidFill>
                <a:latin typeface="Arial" panose="020B0604020202020204" pitchFamily="34" charset="0"/>
                <a:cs typeface="Arial" panose="020B0604020202020204" pitchFamily="34" charset="0"/>
              </a:rPr>
              <a:t> </a:t>
            </a:r>
            <a:r>
              <a:rPr lang="en-US" sz="2000" b="1" dirty="0" err="1">
                <a:solidFill>
                  <a:srgbClr val="651D32"/>
                </a:solidFill>
                <a:latin typeface="Arial" panose="020B0604020202020204" pitchFamily="34" charset="0"/>
                <a:cs typeface="Arial" panose="020B0604020202020204" pitchFamily="34" charset="0"/>
              </a:rPr>
              <a:t>angajaților</a:t>
            </a:r>
            <a:br>
              <a:rPr lang="en-US" dirty="0"/>
            </a:br>
            <a:r>
              <a:rPr lang="ro-RO" sz="1200" b="1" dirty="0">
                <a:solidFill>
                  <a:schemeClr val="bg2">
                    <a:lumMod val="50000"/>
                  </a:schemeClr>
                </a:solidFill>
                <a:effectLst/>
                <a:latin typeface="Times New Roman" panose="02020603050405020304" pitchFamily="18" charset="0"/>
                <a:ea typeface="Calibri" panose="020F0502020204030204" pitchFamily="34" charset="0"/>
              </a:rPr>
              <a:t>Obiectivul strategic 3.2: Asigurarea accesului judecătorilor și angajaților la oportunități extinse de dezvoltare profesională continuă</a:t>
            </a:r>
            <a:endParaRPr lang="en-US" sz="1400" b="1" dirty="0">
              <a:solidFill>
                <a:schemeClr val="bg2">
                  <a:lumMod val="50000"/>
                </a:schemeClr>
              </a:solidFill>
              <a:latin typeface="Arial" panose="020B0604020202020204" pitchFamily="34" charset="0"/>
              <a:cs typeface="Arial" panose="020B0604020202020204" pitchFamily="34" charset="0"/>
            </a:endParaRPr>
          </a:p>
        </p:txBody>
      </p:sp>
      <p:pic>
        <p:nvPicPr>
          <p:cNvPr id="9" name="Substituent conținut 8">
            <a:extLst>
              <a:ext uri="{FF2B5EF4-FFF2-40B4-BE49-F238E27FC236}">
                <a16:creationId xmlns:a16="http://schemas.microsoft.com/office/drawing/2014/main" id="{8BA4B8B7-1D3C-D51D-F03B-EA77B66FD9A3}"/>
              </a:ext>
            </a:extLst>
          </p:cNvPr>
          <p:cNvPicPr>
            <a:picLocks noGrp="1" noChangeAspect="1"/>
          </p:cNvPicPr>
          <p:nvPr>
            <p:ph sz="half" idx="2"/>
          </p:nvPr>
        </p:nvPicPr>
        <p:blipFill>
          <a:blip r:embed="rId2"/>
          <a:stretch>
            <a:fillRect/>
          </a:stretch>
        </p:blipFill>
        <p:spPr>
          <a:xfrm>
            <a:off x="5200652" y="1609870"/>
            <a:ext cx="3708398" cy="2137600"/>
          </a:xfrm>
        </p:spPr>
      </p:pic>
    </p:spTree>
    <p:extLst>
      <p:ext uri="{BB962C8B-B14F-4D97-AF65-F5344CB8AC3E}">
        <p14:creationId xmlns:p14="http://schemas.microsoft.com/office/powerpoint/2010/main" val="265852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EA2003-7CF4-914C-AF20-8651ACC5570D}"/>
              </a:ext>
            </a:extLst>
          </p:cNvPr>
          <p:cNvSpPr>
            <a:spLocks noGrp="1"/>
          </p:cNvSpPr>
          <p:nvPr>
            <p:ph sz="half" idx="1"/>
          </p:nvPr>
        </p:nvSpPr>
        <p:spPr/>
        <p:txBody>
          <a:bodyPr vert="horz" lIns="91440" tIns="45720" rIns="91440" bIns="45720" rtlCol="0" anchor="t">
            <a:normAutofit/>
          </a:bodyPr>
          <a:lstStyle/>
          <a:p>
            <a:pPr marL="229870" indent="-229870">
              <a:buFont typeface="Wingdings" pitchFamily="2" charset="2"/>
              <a:buChar char="q"/>
            </a:pPr>
            <a:r>
              <a:rPr lang="en-MD" sz="1400" dirty="0">
                <a:latin typeface="Arial" panose="020B0604020202020204" pitchFamily="34" charset="0"/>
                <a:cs typeface="Arial" panose="020B0604020202020204" pitchFamily="34" charset="0"/>
              </a:rPr>
              <a:t>Evaluarea activităților realizate și progreselor atinse;</a:t>
            </a:r>
            <a:endParaRPr lang="en-US" sz="1400" dirty="0">
              <a:latin typeface="Arial" panose="020B0604020202020204" pitchFamily="34" charset="0"/>
              <a:cs typeface="Arial" panose="020B0604020202020204" pitchFamily="34" charset="0"/>
            </a:endParaRPr>
          </a:p>
          <a:p>
            <a:pPr marL="229870" indent="-229870">
              <a:buFont typeface="Wingdings" pitchFamily="2" charset="2"/>
              <a:buChar char="q"/>
            </a:pPr>
            <a:r>
              <a:rPr lang="en-MD" sz="1400" dirty="0">
                <a:latin typeface="Arial" panose="020B0604020202020204" pitchFamily="34" charset="0"/>
                <a:cs typeface="Arial" panose="020B0604020202020204" pitchFamily="34" charset="0"/>
              </a:rPr>
              <a:t>Evaluarea performanței instanței și resurselor avute în gestiune;</a:t>
            </a:r>
          </a:p>
          <a:p>
            <a:pPr marL="229870" indent="-229870">
              <a:buFont typeface="Wingdings" pitchFamily="2" charset="2"/>
              <a:buChar char="q"/>
            </a:pPr>
            <a:r>
              <a:rPr lang="en-MD" sz="1400" dirty="0">
                <a:latin typeface="Arial" panose="020B0604020202020204" pitchFamily="34" charset="0"/>
                <a:cs typeface="Arial" panose="020B0604020202020204" pitchFamily="34" charset="0"/>
              </a:rPr>
              <a:t>Identificarea barierelor și problemelor care au împiedicat sau reținut realizarea anumitor progrese;</a:t>
            </a:r>
          </a:p>
          <a:p>
            <a:pPr marL="229870" indent="-229870">
              <a:buFont typeface="Wingdings" pitchFamily="2" charset="2"/>
              <a:buChar char="q"/>
            </a:pPr>
            <a:r>
              <a:rPr lang="ro-MD" sz="1400" dirty="0">
                <a:latin typeface="Arial"/>
                <a:cs typeface="Arial"/>
              </a:rPr>
              <a:t>Identificarea priorităților pentru trimestrul I din 2024 (</a:t>
            </a:r>
            <a:r>
              <a:rPr lang="ro-RO" sz="1400" dirty="0">
                <a:latin typeface="Arial"/>
                <a:cs typeface="Arial"/>
              </a:rPr>
              <a:t>ianuarie</a:t>
            </a:r>
            <a:r>
              <a:rPr lang="en-US" sz="1400" dirty="0">
                <a:latin typeface="Arial"/>
                <a:cs typeface="Arial"/>
              </a:rPr>
              <a:t> </a:t>
            </a:r>
            <a:r>
              <a:rPr lang="ro-MD" sz="1400" dirty="0">
                <a:latin typeface="Arial"/>
                <a:cs typeface="Arial"/>
              </a:rPr>
              <a:t>– </a:t>
            </a:r>
            <a:r>
              <a:rPr lang="ro-RO" sz="1400" dirty="0">
                <a:latin typeface="Arial"/>
                <a:cs typeface="Arial"/>
              </a:rPr>
              <a:t>martie</a:t>
            </a:r>
            <a:r>
              <a:rPr lang="ro-MD" sz="1400" dirty="0">
                <a:latin typeface="Arial"/>
                <a:cs typeface="Arial"/>
              </a:rPr>
              <a:t> 2024);</a:t>
            </a:r>
            <a:endParaRPr lang="en-MD" sz="1400" dirty="0">
              <a:latin typeface="Arial"/>
              <a:cs typeface="Arial"/>
            </a:endParaRPr>
          </a:p>
          <a:p>
            <a:pPr marL="229870" indent="-229870">
              <a:buFont typeface="Wingdings" pitchFamily="2" charset="2"/>
              <a:buChar char="q"/>
            </a:pPr>
            <a:endParaRPr lang="en-MD" dirty="0">
              <a:solidFill>
                <a:srgbClr val="C00000"/>
              </a:solidFill>
            </a:endParaRPr>
          </a:p>
        </p:txBody>
      </p:sp>
      <p:sp>
        <p:nvSpPr>
          <p:cNvPr id="17" name="Date Placeholder 16">
            <a:extLst>
              <a:ext uri="{FF2B5EF4-FFF2-40B4-BE49-F238E27FC236}">
                <a16:creationId xmlns:a16="http://schemas.microsoft.com/office/drawing/2014/main" id="{180C09F2-A202-5C41-B408-1D3B33ADABBC}"/>
              </a:ext>
            </a:extLst>
          </p:cNvPr>
          <p:cNvSpPr>
            <a:spLocks noGrp="1"/>
          </p:cNvSpPr>
          <p:nvPr>
            <p:ph type="dt" sz="half" idx="10"/>
          </p:nvPr>
        </p:nvSpPr>
        <p:spPr/>
        <p:txBody>
          <a:bodyPr anchor="ctr">
            <a:normAutofit/>
          </a:bodyPr>
          <a:lstStyle/>
          <a:p>
            <a:pPr>
              <a:spcAft>
                <a:spcPts val="600"/>
              </a:spcAft>
            </a:pPr>
            <a:fld id="{B0D7C345-7FE2-454C-96DA-411386C9577F}" type="datetime1">
              <a:rPr lang="en-US" smtClean="0"/>
              <a:pPr>
                <a:spcAft>
                  <a:spcPts val="600"/>
                </a:spcAft>
              </a:pPr>
              <a:t>6/21/2024</a:t>
            </a:fld>
            <a:endParaRPr lang="en-US"/>
          </a:p>
        </p:txBody>
      </p:sp>
      <p:sp>
        <p:nvSpPr>
          <p:cNvPr id="18" name="Slide Number Placeholder 17">
            <a:extLst>
              <a:ext uri="{FF2B5EF4-FFF2-40B4-BE49-F238E27FC236}">
                <a16:creationId xmlns:a16="http://schemas.microsoft.com/office/drawing/2014/main" id="{191D1940-F8E7-474F-84BD-F72E982286C8}"/>
              </a:ext>
            </a:extLst>
          </p:cNvPr>
          <p:cNvSpPr>
            <a:spLocks noGrp="1"/>
          </p:cNvSpPr>
          <p:nvPr>
            <p:ph type="sldNum" sz="quarter" idx="12"/>
          </p:nvPr>
        </p:nvSpPr>
        <p:spPr/>
        <p:txBody>
          <a:bodyPr anchor="ctr">
            <a:normAutofit/>
          </a:bodyPr>
          <a:lstStyle/>
          <a:p>
            <a:pPr>
              <a:spcAft>
                <a:spcPts val="600"/>
              </a:spcAft>
            </a:pPr>
            <a:fld id="{42782948-4DBE-204D-AB9E-B65E067054AE}" type="slidenum">
              <a:rPr lang="en-US" smtClean="0"/>
              <a:pPr>
                <a:spcAft>
                  <a:spcPts val="600"/>
                </a:spcAft>
              </a:pPr>
              <a:t>2</a:t>
            </a:fld>
            <a:endParaRPr lang="en-US"/>
          </a:p>
        </p:txBody>
      </p:sp>
      <p:sp>
        <p:nvSpPr>
          <p:cNvPr id="8" name="Title 7"/>
          <p:cNvSpPr>
            <a:spLocks noGrp="1"/>
          </p:cNvSpPr>
          <p:nvPr>
            <p:ph type="title"/>
          </p:nvPr>
        </p:nvSpPr>
        <p:spPr/>
        <p:txBody>
          <a:bodyPr anchor="b">
            <a:normAutofit/>
          </a:bodyPr>
          <a:lstStyle/>
          <a:p>
            <a:r>
              <a:rPr lang="ro-MD" dirty="0">
                <a:solidFill>
                  <a:srgbClr val="651D32"/>
                </a:solidFill>
                <a:latin typeface="Arial" panose="020B0604020202020204" pitchFamily="34" charset="0"/>
                <a:cs typeface="Arial" panose="020B0604020202020204" pitchFamily="34" charset="0"/>
              </a:rPr>
              <a:t>OBIECTIVELE ȘEDINȚEI</a:t>
            </a:r>
            <a:endParaRPr lang="en-MD" dirty="0">
              <a:solidFill>
                <a:srgbClr val="651D32"/>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920D58CA-150E-6B6E-55CF-47E8ED2A5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596" y="153989"/>
            <a:ext cx="4097004" cy="48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B308D1-54A0-8117-6AD0-0AB7A0069DF1}"/>
              </a:ext>
            </a:extLst>
          </p:cNvPr>
          <p:cNvSpPr>
            <a:spLocks noGrp="1"/>
          </p:cNvSpPr>
          <p:nvPr>
            <p:ph sz="half" idx="1"/>
          </p:nvPr>
        </p:nvSpPr>
        <p:spPr>
          <a:xfrm>
            <a:off x="686105" y="1608965"/>
            <a:ext cx="3809695" cy="3200400"/>
          </a:xfrm>
        </p:spPr>
        <p:txBody>
          <a:bodyPr>
            <a:normAutofit/>
          </a:bodyPr>
          <a:lstStyle/>
          <a:p>
            <a:r>
              <a:rPr lang="ro-RO" sz="1400" b="1" dirty="0">
                <a:solidFill>
                  <a:srgbClr val="FF0000"/>
                </a:solidFill>
                <a:latin typeface="Arial" panose="020B0604020202020204" pitchFamily="34" charset="0"/>
                <a:cs typeface="Arial" panose="020B0604020202020204" pitchFamily="34" charset="0"/>
              </a:rPr>
              <a:t>Activitatea </a:t>
            </a:r>
            <a:r>
              <a:rPr lang="en-US" sz="1400" b="1" dirty="0">
                <a:solidFill>
                  <a:srgbClr val="FF0000"/>
                </a:solidFill>
                <a:latin typeface="Arial" panose="020B0604020202020204" pitchFamily="34" charset="0"/>
                <a:cs typeface="Arial" panose="020B0604020202020204" pitchFamily="34" charset="0"/>
              </a:rPr>
              <a:t>3.2.2. </a:t>
            </a:r>
            <a:r>
              <a:rPr lang="en-US" sz="1400" b="1" dirty="0" err="1">
                <a:solidFill>
                  <a:srgbClr val="FF0000"/>
                </a:solidFill>
                <a:latin typeface="Arial" panose="020B0604020202020204" pitchFamily="34" charset="0"/>
                <a:cs typeface="Arial" panose="020B0604020202020204" pitchFamily="34" charset="0"/>
              </a:rPr>
              <a:t>Dezvoltarea</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personală</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și</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profesională</a:t>
            </a:r>
            <a:r>
              <a:rPr lang="en-US" sz="1400" b="1" dirty="0">
                <a:solidFill>
                  <a:srgbClr val="FF0000"/>
                </a:solidFill>
                <a:latin typeface="Arial" panose="020B0604020202020204" pitchFamily="34" charset="0"/>
                <a:cs typeface="Arial" panose="020B0604020202020204" pitchFamily="34" charset="0"/>
              </a:rPr>
              <a:t> a </a:t>
            </a:r>
            <a:r>
              <a:rPr lang="en-US" sz="1400" b="1" dirty="0" err="1">
                <a:solidFill>
                  <a:srgbClr val="FF0000"/>
                </a:solidFill>
                <a:latin typeface="Arial" panose="020B0604020202020204" pitchFamily="34" charset="0"/>
                <a:cs typeface="Arial" panose="020B0604020202020204" pitchFamily="34" charset="0"/>
              </a:rPr>
              <a:t>judecătorilor</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și</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personalului</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instanței</a:t>
            </a:r>
            <a:endParaRPr lang="ro-RO" sz="1400" b="1" dirty="0">
              <a:solidFill>
                <a:srgbClr val="FF0000"/>
              </a:solidFill>
              <a:latin typeface="Arial" panose="020B0604020202020204" pitchFamily="34" charset="0"/>
              <a:cs typeface="Arial" panose="020B0604020202020204" pitchFamily="34" charset="0"/>
            </a:endParaRPr>
          </a:p>
          <a:p>
            <a:pPr>
              <a:buFontTx/>
              <a:buChar char="-"/>
            </a:pPr>
            <a:r>
              <a:rPr lang="ro-MD" sz="1400" dirty="0">
                <a:solidFill>
                  <a:srgbClr val="FF0000"/>
                </a:solidFill>
                <a:latin typeface="Arial"/>
                <a:ea typeface="Times New Roman" panose="02020603050405020304" pitchFamily="18" charset="0"/>
                <a:cs typeface="Arial"/>
              </a:rPr>
              <a:t>Evenimentul de prezentare a Raportului privind monitorizarea utilizării extinse a sistemului de videoconferință în cadrul Judecătoriilor model-pilot Bălți, Edineț și Ungheni - </a:t>
            </a:r>
            <a:r>
              <a:rPr lang="ro-MD" sz="1400" b="1" i="1" dirty="0">
                <a:solidFill>
                  <a:srgbClr val="FF0000"/>
                </a:solidFill>
                <a:latin typeface="Arial"/>
                <a:ea typeface="Times New Roman" panose="02020603050405020304" pitchFamily="18" charset="0"/>
                <a:cs typeface="Arial"/>
              </a:rPr>
              <a:t>8 septembrie 2023</a:t>
            </a:r>
          </a:p>
          <a:p>
            <a:pPr>
              <a:buFontTx/>
              <a:buChar char="-"/>
            </a:pPr>
            <a:r>
              <a:rPr lang="ro-MD" sz="1400" dirty="0">
                <a:solidFill>
                  <a:srgbClr val="FF0000"/>
                </a:solidFill>
                <a:latin typeface="Arial"/>
                <a:ea typeface="Times New Roman" panose="02020603050405020304" pitchFamily="18" charset="0"/>
                <a:cs typeface="Arial"/>
              </a:rPr>
              <a:t>EVENIMENT DE ATRIBUIRE A STATUTULUI DE INSTANȚĂ MODEL </a:t>
            </a:r>
            <a:r>
              <a:rPr lang="ro-MD" sz="1400" b="1" dirty="0">
                <a:solidFill>
                  <a:srgbClr val="FF0000"/>
                </a:solidFill>
                <a:latin typeface="Arial"/>
                <a:ea typeface="Times New Roman" panose="02020603050405020304" pitchFamily="18" charset="0"/>
                <a:cs typeface="Arial"/>
              </a:rPr>
              <a:t>- </a:t>
            </a:r>
            <a:r>
              <a:rPr lang="ro-MD" sz="1400" b="1" i="1" dirty="0">
                <a:solidFill>
                  <a:srgbClr val="FF0000"/>
                </a:solidFill>
                <a:latin typeface="Arial"/>
                <a:ea typeface="Times New Roman" panose="02020603050405020304" pitchFamily="18" charset="0"/>
                <a:cs typeface="Arial"/>
              </a:rPr>
              <a:t>21 septembrie 2023</a:t>
            </a:r>
          </a:p>
          <a:p>
            <a:pPr marL="0" indent="0">
              <a:buNone/>
            </a:pPr>
            <a:endParaRPr lang="en-US" sz="1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6E182333-7AFD-768D-A465-1578BB88D3CB}"/>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lide Number Placeholder 4">
            <a:extLst>
              <a:ext uri="{FF2B5EF4-FFF2-40B4-BE49-F238E27FC236}">
                <a16:creationId xmlns:a16="http://schemas.microsoft.com/office/drawing/2014/main" id="{0E4DE4CC-051C-6814-F847-F0B9BAB0DECA}"/>
              </a:ext>
            </a:extLst>
          </p:cNvPr>
          <p:cNvSpPr>
            <a:spLocks noGrp="1"/>
          </p:cNvSpPr>
          <p:nvPr>
            <p:ph type="sldNum" sz="quarter" idx="12"/>
          </p:nvPr>
        </p:nvSpPr>
        <p:spPr/>
        <p:txBody>
          <a:bodyPr/>
          <a:lstStyle/>
          <a:p>
            <a:fld id="{42782948-4DBE-204D-AB9E-B65E067054AE}" type="slidenum">
              <a:rPr lang="en-US" smtClean="0"/>
              <a:pPr/>
              <a:t>20</a:t>
            </a:fld>
            <a:endParaRPr lang="en-US"/>
          </a:p>
        </p:txBody>
      </p:sp>
      <p:sp>
        <p:nvSpPr>
          <p:cNvPr id="6" name="Title 5">
            <a:extLst>
              <a:ext uri="{FF2B5EF4-FFF2-40B4-BE49-F238E27FC236}">
                <a16:creationId xmlns:a16="http://schemas.microsoft.com/office/drawing/2014/main" id="{DBB4D5EE-B111-CA1D-C2F8-E60B98334B99}"/>
              </a:ext>
            </a:extLst>
          </p:cNvPr>
          <p:cNvSpPr>
            <a:spLocks noGrp="1"/>
          </p:cNvSpPr>
          <p:nvPr>
            <p:ph type="title"/>
          </p:nvPr>
        </p:nvSpPr>
        <p:spPr>
          <a:xfrm>
            <a:off x="115147" y="204306"/>
            <a:ext cx="8876454" cy="830997"/>
          </a:xfrm>
        </p:spPr>
        <p:txBody>
          <a:bodyPr/>
          <a:lstStyle/>
          <a:p>
            <a:r>
              <a:rPr lang="en-US" sz="2000" b="1" dirty="0" err="1">
                <a:solidFill>
                  <a:srgbClr val="FF0000"/>
                </a:solidFill>
                <a:latin typeface="Arial" panose="020B0604020202020204" pitchFamily="34" charset="0"/>
                <a:cs typeface="Arial" panose="020B0604020202020204" pitchFamily="34" charset="0"/>
              </a:rPr>
              <a:t>Direcția</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strategică</a:t>
            </a:r>
            <a:r>
              <a:rPr lang="en-US" sz="2000" b="1" dirty="0">
                <a:solidFill>
                  <a:srgbClr val="FF0000"/>
                </a:solidFill>
                <a:latin typeface="Arial" panose="020B0604020202020204" pitchFamily="34" charset="0"/>
                <a:cs typeface="Arial" panose="020B0604020202020204" pitchFamily="34" charset="0"/>
              </a:rPr>
              <a:t> 3: </a:t>
            </a:r>
            <a:r>
              <a:rPr lang="en-US" sz="2000" b="1" dirty="0" err="1">
                <a:solidFill>
                  <a:srgbClr val="FF0000"/>
                </a:solidFill>
                <a:latin typeface="Arial" panose="020B0604020202020204" pitchFamily="34" charset="0"/>
                <a:cs typeface="Arial" panose="020B0604020202020204" pitchFamily="34" charset="0"/>
              </a:rPr>
              <a:t>Dezvoltarea</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profesională</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și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motivarea</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angajaților</a:t>
            </a:r>
            <a:br>
              <a:rPr lang="en-US" dirty="0">
                <a:solidFill>
                  <a:srgbClr val="FF0000"/>
                </a:solidFill>
              </a:rPr>
            </a:br>
            <a:r>
              <a:rPr lang="en-US" sz="1400" dirty="0" err="1">
                <a:solidFill>
                  <a:srgbClr val="FF0000"/>
                </a:solidFill>
                <a:latin typeface="Arial" panose="020B0604020202020204" pitchFamily="34" charset="0"/>
                <a:cs typeface="Arial" panose="020B0604020202020204" pitchFamily="34" charset="0"/>
              </a:rPr>
              <a:t>Obiectivul</a:t>
            </a:r>
            <a:r>
              <a:rPr lang="en-US" sz="1400" dirty="0">
                <a:solidFill>
                  <a:srgbClr val="FF0000"/>
                </a:solidFill>
                <a:latin typeface="Arial" panose="020B0604020202020204" pitchFamily="34" charset="0"/>
                <a:cs typeface="Arial" panose="020B0604020202020204" pitchFamily="34" charset="0"/>
              </a:rPr>
              <a:t> strategic 3.2: </a:t>
            </a:r>
            <a:r>
              <a:rPr lang="en-US" sz="1400" dirty="0" err="1">
                <a:solidFill>
                  <a:srgbClr val="FF0000"/>
                </a:solidFill>
                <a:latin typeface="Arial" panose="020B0604020202020204" pitchFamily="34" charset="0"/>
                <a:cs typeface="Arial" panose="020B0604020202020204" pitchFamily="34" charset="0"/>
              </a:rPr>
              <a:t>Asigurarea</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accesului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judecătorilor</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și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angajaților</a:t>
            </a:r>
            <a:r>
              <a:rPr lang="en-US" sz="1400" dirty="0">
                <a:solidFill>
                  <a:srgbClr val="FF0000"/>
                </a:solidFill>
                <a:latin typeface="Arial" panose="020B0604020202020204" pitchFamily="34" charset="0"/>
                <a:cs typeface="Arial" panose="020B0604020202020204" pitchFamily="34" charset="0"/>
              </a:rPr>
              <a:t> la </a:t>
            </a:r>
            <a:r>
              <a:rPr lang="en-US" sz="1400" dirty="0" err="1">
                <a:solidFill>
                  <a:srgbClr val="FF0000"/>
                </a:solidFill>
                <a:latin typeface="Arial" panose="020B0604020202020204" pitchFamily="34" charset="0"/>
                <a:cs typeface="Arial" panose="020B0604020202020204" pitchFamily="34" charset="0"/>
              </a:rPr>
              <a:t>oportunități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extinse</a:t>
            </a:r>
            <a:r>
              <a:rPr lang="en-US" sz="1400" dirty="0">
                <a:solidFill>
                  <a:srgbClr val="FF0000"/>
                </a:solidFill>
                <a:latin typeface="Arial" panose="020B0604020202020204" pitchFamily="34" charset="0"/>
                <a:cs typeface="Arial" panose="020B0604020202020204" pitchFamily="34" charset="0"/>
              </a:rPr>
              <a:t> de </a:t>
            </a:r>
            <a:r>
              <a:rPr lang="en-US" sz="1400" dirty="0" err="1">
                <a:solidFill>
                  <a:srgbClr val="FF0000"/>
                </a:solidFill>
                <a:latin typeface="Arial" panose="020B0604020202020204" pitchFamily="34" charset="0"/>
                <a:cs typeface="Arial" panose="020B0604020202020204" pitchFamily="34" charset="0"/>
              </a:rPr>
              <a:t>dezvoltare</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profesională</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continuă</a:t>
            </a:r>
            <a:endParaRPr lang="en-US" sz="1400" dirty="0">
              <a:solidFill>
                <a:srgbClr val="FF0000"/>
              </a:solidFill>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id="{7EF43923-7EA5-F121-C656-80F5AFD01EA8}"/>
              </a:ext>
            </a:extLst>
          </p:cNvPr>
          <p:cNvPicPr>
            <a:picLocks noGrp="1" noChangeAspect="1"/>
          </p:cNvPicPr>
          <p:nvPr>
            <p:ph sz="half" idx="2"/>
          </p:nvPr>
        </p:nvPicPr>
        <p:blipFill>
          <a:blip r:embed="rId2"/>
          <a:stretch>
            <a:fillRect/>
          </a:stretch>
        </p:blipFill>
        <p:spPr>
          <a:xfrm>
            <a:off x="4648200" y="1468438"/>
            <a:ext cx="3810000" cy="2857500"/>
          </a:xfrm>
        </p:spPr>
      </p:pic>
    </p:spTree>
    <p:extLst>
      <p:ext uri="{BB962C8B-B14F-4D97-AF65-F5344CB8AC3E}">
        <p14:creationId xmlns:p14="http://schemas.microsoft.com/office/powerpoint/2010/main" val="228375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D5CB9-C1C0-73F7-5D1B-8F1CA58E80BA}"/>
              </a:ext>
            </a:extLst>
          </p:cNvPr>
          <p:cNvSpPr>
            <a:spLocks noGrp="1"/>
          </p:cNvSpPr>
          <p:nvPr>
            <p:ph type="dt" sz="half" idx="2"/>
          </p:nvPr>
        </p:nvSpPr>
        <p:spPr/>
        <p:txBody>
          <a:bodyPr/>
          <a:lstStyle/>
          <a:p>
            <a:fld id="{C6B2C6E5-FD71-0348-98A6-18EEFEEC5C35}" type="datetime1">
              <a:rPr lang="en-US" smtClean="0"/>
              <a:t>6/21/2024</a:t>
            </a:fld>
            <a:endParaRPr lang="en-US"/>
          </a:p>
        </p:txBody>
      </p:sp>
      <p:sp>
        <p:nvSpPr>
          <p:cNvPr id="3" name="Slide Number Placeholder 2">
            <a:extLst>
              <a:ext uri="{FF2B5EF4-FFF2-40B4-BE49-F238E27FC236}">
                <a16:creationId xmlns:a16="http://schemas.microsoft.com/office/drawing/2014/main" id="{B62905EB-692A-AE64-C948-6A238CBD8E5B}"/>
              </a:ext>
            </a:extLst>
          </p:cNvPr>
          <p:cNvSpPr>
            <a:spLocks noGrp="1"/>
          </p:cNvSpPr>
          <p:nvPr>
            <p:ph type="sldNum" sz="quarter" idx="4"/>
          </p:nvPr>
        </p:nvSpPr>
        <p:spPr/>
        <p:txBody>
          <a:bodyPr/>
          <a:lstStyle/>
          <a:p>
            <a:fld id="{42782948-4DBE-204D-AB9E-B65E067054AE}" type="slidenum">
              <a:rPr lang="en-US" smtClean="0"/>
              <a:pPr/>
              <a:t>21</a:t>
            </a:fld>
            <a:endParaRPr lang="en-US"/>
          </a:p>
        </p:txBody>
      </p:sp>
      <p:sp>
        <p:nvSpPr>
          <p:cNvPr id="4" name="Title 3">
            <a:extLst>
              <a:ext uri="{FF2B5EF4-FFF2-40B4-BE49-F238E27FC236}">
                <a16:creationId xmlns:a16="http://schemas.microsoft.com/office/drawing/2014/main" id="{1026EC1E-0D63-2593-C203-62A6DE7C217B}"/>
              </a:ext>
            </a:extLst>
          </p:cNvPr>
          <p:cNvSpPr>
            <a:spLocks noGrp="1"/>
          </p:cNvSpPr>
          <p:nvPr>
            <p:ph type="title"/>
          </p:nvPr>
        </p:nvSpPr>
        <p:spPr>
          <a:xfrm>
            <a:off x="293600" y="123358"/>
            <a:ext cx="8698001" cy="670440"/>
          </a:xfrm>
        </p:spPr>
        <p:txBody>
          <a:bodyPr/>
          <a:lstStyle/>
          <a:p>
            <a:pPr marL="0" marR="0" algn="ctr">
              <a:lnSpc>
                <a:spcPct val="107000"/>
              </a:lnSpc>
              <a:spcBef>
                <a:spcPts val="0"/>
              </a:spcBef>
              <a:spcAft>
                <a:spcPts val="800"/>
              </a:spcAft>
            </a:pPr>
            <a:r>
              <a:rPr lang="ro-MD" sz="1800" b="1" kern="100" dirty="0">
                <a:solidFill>
                  <a:srgbClr val="651D32"/>
                </a:solidFill>
                <a:effectLst/>
                <a:latin typeface="Times New Roman" panose="02020603050405020304" pitchFamily="18" charset="0"/>
                <a:ea typeface="Times New Roman" panose="02020603050405020304" pitchFamily="18" charset="0"/>
                <a:cs typeface="Times New Roman" panose="02020603050405020304" pitchFamily="18" charset="0"/>
              </a:rPr>
              <a:t>PLANUL DE DEZVOLTARE STRATEGICĂ AL </a:t>
            </a:r>
            <a:r>
              <a:rPr lang="ro-MD" sz="1800" b="1" u="sng" kern="100" dirty="0">
                <a:solidFill>
                  <a:srgbClr val="651D32"/>
                </a:solidFill>
                <a:effectLst/>
                <a:latin typeface="Times New Roman" panose="02020603050405020304" pitchFamily="18" charset="0"/>
                <a:ea typeface="Times New Roman" panose="02020603050405020304" pitchFamily="18" charset="0"/>
                <a:cs typeface="Times New Roman" panose="02020603050405020304" pitchFamily="18" charset="0"/>
              </a:rPr>
              <a:t>JUDECĂTORIEI UNGHENI</a:t>
            </a:r>
            <a:r>
              <a:rPr lang="ro-MD" sz="1800" b="1" kern="100" dirty="0">
                <a:solidFill>
                  <a:srgbClr val="651D32"/>
                </a:solidFill>
                <a:effectLst/>
                <a:latin typeface="Times New Roman" panose="02020603050405020304" pitchFamily="18" charset="0"/>
                <a:ea typeface="Times New Roman" panose="02020603050405020304" pitchFamily="18" charset="0"/>
                <a:cs typeface="Times New Roman" panose="02020603050405020304" pitchFamily="18" charset="0"/>
              </a:rPr>
              <a:t> PENTRU ANII 2023-2027</a:t>
            </a:r>
            <a:endParaRPr lang="en-US" sz="1800" kern="100" dirty="0">
              <a:solidFill>
                <a:srgbClr val="651D32"/>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Content Placeholder 14">
            <a:extLst>
              <a:ext uri="{FF2B5EF4-FFF2-40B4-BE49-F238E27FC236}">
                <a16:creationId xmlns:a16="http://schemas.microsoft.com/office/drawing/2014/main" id="{E250E402-B3E5-404F-A6D5-C12C41F562BE}"/>
              </a:ext>
            </a:extLst>
          </p:cNvPr>
          <p:cNvGraphicFramePr>
            <a:graphicFrameLocks noGrp="1"/>
          </p:cNvGraphicFramePr>
          <p:nvPr>
            <p:ph idx="1"/>
            <p:extLst>
              <p:ext uri="{D42A27DB-BD31-4B8C-83A1-F6EECF244321}">
                <p14:modId xmlns:p14="http://schemas.microsoft.com/office/powerpoint/2010/main" val="1299808810"/>
              </p:ext>
            </p:extLst>
          </p:nvPr>
        </p:nvGraphicFramePr>
        <p:xfrm>
          <a:off x="416019" y="437932"/>
          <a:ext cx="8141054" cy="4644078"/>
        </p:xfrm>
        <a:graphic>
          <a:graphicData uri="http://schemas.openxmlformats.org/drawingml/2006/table">
            <a:tbl>
              <a:tblPr firstRow="1" firstCol="1" bandRow="1"/>
              <a:tblGrid>
                <a:gridCol w="852872">
                  <a:extLst>
                    <a:ext uri="{9D8B030D-6E8A-4147-A177-3AD203B41FA5}">
                      <a16:colId xmlns:a16="http://schemas.microsoft.com/office/drawing/2014/main" val="895281761"/>
                    </a:ext>
                  </a:extLst>
                </a:gridCol>
                <a:gridCol w="2584421">
                  <a:extLst>
                    <a:ext uri="{9D8B030D-6E8A-4147-A177-3AD203B41FA5}">
                      <a16:colId xmlns:a16="http://schemas.microsoft.com/office/drawing/2014/main" val="913470407"/>
                    </a:ext>
                  </a:extLst>
                </a:gridCol>
                <a:gridCol w="209488">
                  <a:extLst>
                    <a:ext uri="{9D8B030D-6E8A-4147-A177-3AD203B41FA5}">
                      <a16:colId xmlns:a16="http://schemas.microsoft.com/office/drawing/2014/main" val="2309961202"/>
                    </a:ext>
                  </a:extLst>
                </a:gridCol>
                <a:gridCol w="209488">
                  <a:extLst>
                    <a:ext uri="{9D8B030D-6E8A-4147-A177-3AD203B41FA5}">
                      <a16:colId xmlns:a16="http://schemas.microsoft.com/office/drawing/2014/main" val="4120953803"/>
                    </a:ext>
                  </a:extLst>
                </a:gridCol>
                <a:gridCol w="209488">
                  <a:extLst>
                    <a:ext uri="{9D8B030D-6E8A-4147-A177-3AD203B41FA5}">
                      <a16:colId xmlns:a16="http://schemas.microsoft.com/office/drawing/2014/main" val="2369200304"/>
                    </a:ext>
                  </a:extLst>
                </a:gridCol>
                <a:gridCol w="209488">
                  <a:extLst>
                    <a:ext uri="{9D8B030D-6E8A-4147-A177-3AD203B41FA5}">
                      <a16:colId xmlns:a16="http://schemas.microsoft.com/office/drawing/2014/main" val="1853813887"/>
                    </a:ext>
                  </a:extLst>
                </a:gridCol>
                <a:gridCol w="71011">
                  <a:extLst>
                    <a:ext uri="{9D8B030D-6E8A-4147-A177-3AD203B41FA5}">
                      <a16:colId xmlns:a16="http://schemas.microsoft.com/office/drawing/2014/main" val="1922233853"/>
                    </a:ext>
                  </a:extLst>
                </a:gridCol>
                <a:gridCol w="233502">
                  <a:extLst>
                    <a:ext uri="{9D8B030D-6E8A-4147-A177-3AD203B41FA5}">
                      <a16:colId xmlns:a16="http://schemas.microsoft.com/office/drawing/2014/main" val="3349356699"/>
                    </a:ext>
                  </a:extLst>
                </a:gridCol>
                <a:gridCol w="209488">
                  <a:extLst>
                    <a:ext uri="{9D8B030D-6E8A-4147-A177-3AD203B41FA5}">
                      <a16:colId xmlns:a16="http://schemas.microsoft.com/office/drawing/2014/main" val="2191483506"/>
                    </a:ext>
                  </a:extLst>
                </a:gridCol>
                <a:gridCol w="209488">
                  <a:extLst>
                    <a:ext uri="{9D8B030D-6E8A-4147-A177-3AD203B41FA5}">
                      <a16:colId xmlns:a16="http://schemas.microsoft.com/office/drawing/2014/main" val="1090297496"/>
                    </a:ext>
                  </a:extLst>
                </a:gridCol>
                <a:gridCol w="209488">
                  <a:extLst>
                    <a:ext uri="{9D8B030D-6E8A-4147-A177-3AD203B41FA5}">
                      <a16:colId xmlns:a16="http://schemas.microsoft.com/office/drawing/2014/main" val="927614674"/>
                    </a:ext>
                  </a:extLst>
                </a:gridCol>
                <a:gridCol w="209488">
                  <a:extLst>
                    <a:ext uri="{9D8B030D-6E8A-4147-A177-3AD203B41FA5}">
                      <a16:colId xmlns:a16="http://schemas.microsoft.com/office/drawing/2014/main" val="3056089091"/>
                    </a:ext>
                  </a:extLst>
                </a:gridCol>
                <a:gridCol w="209488">
                  <a:extLst>
                    <a:ext uri="{9D8B030D-6E8A-4147-A177-3AD203B41FA5}">
                      <a16:colId xmlns:a16="http://schemas.microsoft.com/office/drawing/2014/main" val="397791984"/>
                    </a:ext>
                  </a:extLst>
                </a:gridCol>
                <a:gridCol w="209488">
                  <a:extLst>
                    <a:ext uri="{9D8B030D-6E8A-4147-A177-3AD203B41FA5}">
                      <a16:colId xmlns:a16="http://schemas.microsoft.com/office/drawing/2014/main" val="975747267"/>
                    </a:ext>
                  </a:extLst>
                </a:gridCol>
                <a:gridCol w="209488">
                  <a:extLst>
                    <a:ext uri="{9D8B030D-6E8A-4147-A177-3AD203B41FA5}">
                      <a16:colId xmlns:a16="http://schemas.microsoft.com/office/drawing/2014/main" val="1257901269"/>
                    </a:ext>
                  </a:extLst>
                </a:gridCol>
                <a:gridCol w="209488">
                  <a:extLst>
                    <a:ext uri="{9D8B030D-6E8A-4147-A177-3AD203B41FA5}">
                      <a16:colId xmlns:a16="http://schemas.microsoft.com/office/drawing/2014/main" val="2921701623"/>
                    </a:ext>
                  </a:extLst>
                </a:gridCol>
                <a:gridCol w="209488">
                  <a:extLst>
                    <a:ext uri="{9D8B030D-6E8A-4147-A177-3AD203B41FA5}">
                      <a16:colId xmlns:a16="http://schemas.microsoft.com/office/drawing/2014/main" val="1623241205"/>
                    </a:ext>
                  </a:extLst>
                </a:gridCol>
                <a:gridCol w="209488">
                  <a:extLst>
                    <a:ext uri="{9D8B030D-6E8A-4147-A177-3AD203B41FA5}">
                      <a16:colId xmlns:a16="http://schemas.microsoft.com/office/drawing/2014/main" val="2555407809"/>
                    </a:ext>
                  </a:extLst>
                </a:gridCol>
                <a:gridCol w="209488">
                  <a:extLst>
                    <a:ext uri="{9D8B030D-6E8A-4147-A177-3AD203B41FA5}">
                      <a16:colId xmlns:a16="http://schemas.microsoft.com/office/drawing/2014/main" val="1679429859"/>
                    </a:ext>
                  </a:extLst>
                </a:gridCol>
                <a:gridCol w="209488">
                  <a:extLst>
                    <a:ext uri="{9D8B030D-6E8A-4147-A177-3AD203B41FA5}">
                      <a16:colId xmlns:a16="http://schemas.microsoft.com/office/drawing/2014/main" val="3370715490"/>
                    </a:ext>
                  </a:extLst>
                </a:gridCol>
                <a:gridCol w="209488">
                  <a:extLst>
                    <a:ext uri="{9D8B030D-6E8A-4147-A177-3AD203B41FA5}">
                      <a16:colId xmlns:a16="http://schemas.microsoft.com/office/drawing/2014/main" val="3326655358"/>
                    </a:ext>
                  </a:extLst>
                </a:gridCol>
                <a:gridCol w="209488">
                  <a:extLst>
                    <a:ext uri="{9D8B030D-6E8A-4147-A177-3AD203B41FA5}">
                      <a16:colId xmlns:a16="http://schemas.microsoft.com/office/drawing/2014/main" val="3143351496"/>
                    </a:ext>
                  </a:extLst>
                </a:gridCol>
                <a:gridCol w="209488">
                  <a:extLst>
                    <a:ext uri="{9D8B030D-6E8A-4147-A177-3AD203B41FA5}">
                      <a16:colId xmlns:a16="http://schemas.microsoft.com/office/drawing/2014/main" val="4230065448"/>
                    </a:ext>
                  </a:extLst>
                </a:gridCol>
                <a:gridCol w="209488">
                  <a:extLst>
                    <a:ext uri="{9D8B030D-6E8A-4147-A177-3AD203B41FA5}">
                      <a16:colId xmlns:a16="http://schemas.microsoft.com/office/drawing/2014/main" val="4222817056"/>
                    </a:ext>
                  </a:extLst>
                </a:gridCol>
                <a:gridCol w="209488">
                  <a:extLst>
                    <a:ext uri="{9D8B030D-6E8A-4147-A177-3AD203B41FA5}">
                      <a16:colId xmlns:a16="http://schemas.microsoft.com/office/drawing/2014/main" val="2887402557"/>
                    </a:ext>
                  </a:extLst>
                </a:gridCol>
              </a:tblGrid>
              <a:tr h="176606">
                <a:tc rowSpan="12">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Direcția strategică 1:</a:t>
                      </a:r>
                      <a:b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Management și administrare judiciară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gridSpan="23">
                  <a:txBody>
                    <a:bodyPr/>
                    <a:lstStyle/>
                    <a:p>
                      <a:pPr marL="0" marR="0" algn="ctr">
                        <a:lnSpc>
                          <a:spcPct val="107000"/>
                        </a:lnSpc>
                        <a:spcBef>
                          <a:spcPts val="600"/>
                        </a:spcBef>
                        <a:spcAft>
                          <a:spcPts val="600"/>
                        </a:spcAft>
                      </a:pPr>
                      <a:r>
                        <a:rPr lang="ro-MD" sz="1200" b="1" kern="0" dirty="0">
                          <a:solidFill>
                            <a:srgbClr val="000000"/>
                          </a:solidFill>
                          <a:effectLst/>
                          <a:latin typeface="Times New Roman"/>
                          <a:ea typeface="Times New Roman" panose="02020603050405020304" pitchFamily="18" charset="0"/>
                          <a:cs typeface="Times New Roman"/>
                        </a:rPr>
                        <a:t>Perioada de realizare a acțiunii</a:t>
                      </a: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ro-RO"/>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8738420"/>
                  </a:ext>
                </a:extLst>
              </a:tr>
              <a:tr h="176606">
                <a:tc vMerge="1">
                  <a:txBody>
                    <a:bodyPr/>
                    <a:lstStyle/>
                    <a:p>
                      <a:endParaRPr lang="en-US"/>
                    </a:p>
                  </a:txBody>
                  <a:tcPr/>
                </a:tc>
                <a:tc>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Acțiuni</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gridSpan="4">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600"/>
                        </a:spcBef>
                        <a:spcAft>
                          <a:spcPts val="600"/>
                        </a:spcAft>
                      </a:pPr>
                      <a:r>
                        <a:rPr lang="ro-MD" sz="1200" b="1" kern="0" dirty="0">
                          <a:solidFill>
                            <a:srgbClr val="000000"/>
                          </a:solidFill>
                          <a:effectLst/>
                          <a:latin typeface="Times New Roman"/>
                          <a:ea typeface="Times New Roman" panose="02020603050405020304" pitchFamily="18" charset="0"/>
                          <a:cs typeface="Times New Roman"/>
                        </a:rPr>
                        <a:t>2024</a:t>
                      </a: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ro-RO"/>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2025</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600"/>
                        </a:spcBef>
                        <a:spcAft>
                          <a:spcPts val="600"/>
                        </a:spcAft>
                      </a:pPr>
                      <a:r>
                        <a:rPr lang="ro-MD" sz="1200" b="1" kern="0" dirty="0">
                          <a:solidFill>
                            <a:srgbClr val="000000"/>
                          </a:solidFill>
                          <a:effectLst/>
                          <a:latin typeface="Times New Roman"/>
                          <a:ea typeface="Times New Roman" panose="02020603050405020304" pitchFamily="18" charset="0"/>
                          <a:cs typeface="Times New Roman"/>
                        </a:rPr>
                        <a:t>2026</a:t>
                      </a: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600"/>
                        </a:spcBef>
                        <a:spcAft>
                          <a:spcPts val="600"/>
                        </a:spcAft>
                      </a:pPr>
                      <a:r>
                        <a:rPr lang="ro-MD" sz="1200" b="1" kern="0" dirty="0">
                          <a:solidFill>
                            <a:srgbClr val="000000"/>
                          </a:solidFill>
                          <a:effectLst/>
                          <a:latin typeface="Times New Roman"/>
                          <a:ea typeface="Times New Roman" panose="02020603050405020304" pitchFamily="18" charset="0"/>
                          <a:cs typeface="Times New Roman"/>
                        </a:rPr>
                        <a:t>2027</a:t>
                      </a: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913797"/>
                  </a:ext>
                </a:extLst>
              </a:tr>
              <a:tr h="176606">
                <a:tc vMerge="1">
                  <a:txBody>
                    <a:bodyPr/>
                    <a:lstStyle/>
                    <a:p>
                      <a:endParaRPr lang="en-US"/>
                    </a:p>
                  </a:txBody>
                  <a:tcPr/>
                </a:tc>
                <a:tc gridSpan="24">
                  <a:txBody>
                    <a:bodyPr/>
                    <a:lstStyle/>
                    <a:p>
                      <a:pPr marL="0" marR="0">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Obiectivul strategic 1.1: Reducerea volumului de muncă și a sarcinii per judecător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ro-RO"/>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6079231"/>
                  </a:ext>
                </a:extLst>
              </a:tr>
              <a:tr h="733718">
                <a:tc vMerge="1">
                  <a:txBody>
                    <a:bodyPr/>
                    <a:lstStyle/>
                    <a:p>
                      <a:endParaRPr lang="en-US"/>
                    </a:p>
                  </a:txBody>
                  <a:tcPr/>
                </a:tc>
                <a:tc>
                  <a:txBody>
                    <a:bodyPr/>
                    <a:lstStyle/>
                    <a:p>
                      <a:pPr marL="0" marR="0">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A.1.1.1. </a:t>
                      </a:r>
                      <a:r>
                        <a:rPr lang="ro-MD" sz="1200" kern="0" dirty="0">
                          <a:effectLst/>
                          <a:latin typeface="Times New Roman" panose="02020603050405020304" pitchFamily="18" charset="0"/>
                          <a:ea typeface="Times New Roman" panose="02020603050405020304" pitchFamily="18" charset="0"/>
                          <a:cs typeface="Times New Roman" panose="02020603050405020304" pitchFamily="18" charset="0"/>
                        </a:rPr>
                        <a:t>Adoptarea modificărilor de ordin administrativ și legal pentru a eficientiza și fluidiza volumul de lucru al instanței</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hMerge="1">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r>
                        <a:rPr lang="ro-MD"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0125375"/>
                  </a:ext>
                </a:extLst>
              </a:tr>
              <a:tr h="176606">
                <a:tc vMerge="1">
                  <a:txBody>
                    <a:bodyPr/>
                    <a:lstStyle/>
                    <a:p>
                      <a:endParaRPr lang="en-US"/>
                    </a:p>
                  </a:txBody>
                  <a:tcPr/>
                </a:tc>
                <a:tc>
                  <a:txBody>
                    <a:bodyPr/>
                    <a:lstStyle/>
                    <a:p>
                      <a:pPr marL="0" marR="0">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A.1.1.2. </a:t>
                      </a:r>
                      <a:r>
                        <a:rPr lang="ro-MD" sz="1200" kern="0" dirty="0">
                          <a:effectLst/>
                          <a:latin typeface="Times New Roman" panose="02020603050405020304" pitchFamily="18" charset="0"/>
                          <a:ea typeface="Times New Roman" panose="02020603050405020304" pitchFamily="18" charset="0"/>
                          <a:cs typeface="Times New Roman" panose="02020603050405020304" pitchFamily="18" charset="0"/>
                        </a:rPr>
                        <a:t>Majorarea statelor de personal</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C5E0B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C5E0B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C5E0B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600"/>
                        </a:spcBef>
                        <a:spcAft>
                          <a:spcPts val="600"/>
                        </a:spcAft>
                      </a:pPr>
                      <a:endParaRPr lang="en-US" sz="700" kern="100" dirty="0">
                        <a:effectLst/>
                        <a:latin typeface="Times New Roman"/>
                        <a:ea typeface="Calibri" panose="020F0502020204030204" pitchFamily="34" charset="0"/>
                        <a:cs typeface="Times New Roman"/>
                      </a:endParaRPr>
                    </a:p>
                  </a:txBody>
                  <a:tcPr marL="45611" marR="45611" marT="0" marB="0">
                    <a:lnL w="12700" cap="flat" cmpd="sng" algn="ctr">
                      <a:solidFill>
                        <a:srgbClr val="C5E0B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4553509"/>
                  </a:ext>
                </a:extLst>
              </a:tr>
              <a:tr h="176606">
                <a:tc vMerge="1">
                  <a:txBody>
                    <a:bodyPr/>
                    <a:lstStyle/>
                    <a:p>
                      <a:endParaRPr lang="en-US"/>
                    </a:p>
                  </a:txBody>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gridSpan="23">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Perioada de realizare a acțiunii</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ro-RO"/>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8400888"/>
                  </a:ext>
                </a:extLst>
              </a:tr>
              <a:tr h="176606">
                <a:tc vMerge="1">
                  <a:txBody>
                    <a:bodyPr/>
                    <a:lstStyle/>
                    <a:p>
                      <a:endParaRPr lang="en-US"/>
                    </a:p>
                  </a:txBody>
                  <a:tcPr/>
                </a:tc>
                <a:tc>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Acțiuni</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gridSpan="4">
                  <a:txBody>
                    <a:bodyPr/>
                    <a:lstStyle/>
                    <a:p>
                      <a:pPr marL="0" marR="0" algn="ctr">
                        <a:lnSpc>
                          <a:spcPct val="107000"/>
                        </a:lnSpc>
                        <a:spcBef>
                          <a:spcPts val="600"/>
                        </a:spcBef>
                        <a:spcAft>
                          <a:spcPts val="600"/>
                        </a:spcAft>
                      </a:pPr>
                      <a:r>
                        <a:rPr lang="ro-MD" sz="1200" b="1" kern="0" dirty="0">
                          <a:solidFill>
                            <a:srgbClr val="000000"/>
                          </a:solidFill>
                          <a:effectLst/>
                          <a:latin typeface="Times New Roman"/>
                          <a:ea typeface="Times New Roman" panose="02020603050405020304" pitchFamily="18" charset="0"/>
                          <a:cs typeface="Times New Roman"/>
                        </a:rPr>
                        <a:t>2023</a:t>
                      </a: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600"/>
                        </a:spcBef>
                        <a:spcAft>
                          <a:spcPts val="600"/>
                        </a:spcAft>
                      </a:pPr>
                      <a:r>
                        <a:rPr lang="ro-MD" sz="1200" b="1" kern="0" dirty="0">
                          <a:solidFill>
                            <a:srgbClr val="000000"/>
                          </a:solidFill>
                          <a:effectLst/>
                          <a:latin typeface="Times New Roman"/>
                          <a:ea typeface="Times New Roman" panose="02020603050405020304" pitchFamily="18" charset="0"/>
                          <a:cs typeface="Times New Roman"/>
                        </a:rPr>
                        <a:t>2024</a:t>
                      </a: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ro-RO"/>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600"/>
                        </a:spcBef>
                        <a:spcAft>
                          <a:spcPts val="600"/>
                        </a:spcAft>
                      </a:pPr>
                      <a:r>
                        <a:rPr lang="ro-MD" sz="1200" b="1" kern="0" dirty="0">
                          <a:solidFill>
                            <a:srgbClr val="000000"/>
                          </a:solidFill>
                          <a:effectLst/>
                          <a:latin typeface="Times New Roman"/>
                          <a:ea typeface="Times New Roman" panose="02020603050405020304" pitchFamily="18" charset="0"/>
                          <a:cs typeface="Times New Roman"/>
                        </a:rPr>
                        <a:t>2025</a:t>
                      </a: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600"/>
                        </a:spcBef>
                        <a:spcAft>
                          <a:spcPts val="600"/>
                        </a:spcAft>
                      </a:pPr>
                      <a:r>
                        <a:rPr lang="ro-MD" sz="1200" b="1" kern="0" dirty="0">
                          <a:solidFill>
                            <a:srgbClr val="000000"/>
                          </a:solidFill>
                          <a:effectLst/>
                          <a:latin typeface="Times New Roman"/>
                          <a:ea typeface="Times New Roman" panose="02020603050405020304" pitchFamily="18" charset="0"/>
                          <a:cs typeface="Times New Roman"/>
                        </a:rPr>
                        <a:t>2026</a:t>
                      </a: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2027</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6556894"/>
                  </a:ext>
                </a:extLst>
              </a:tr>
              <a:tr h="176606">
                <a:tc vMerge="1">
                  <a:txBody>
                    <a:bodyPr/>
                    <a:lstStyle/>
                    <a:p>
                      <a:endParaRPr lang="en-US"/>
                    </a:p>
                  </a:txBody>
                  <a:tcPr/>
                </a:tc>
                <a:tc gridSpan="24">
                  <a:txBody>
                    <a:bodyPr/>
                    <a:lstStyle/>
                    <a:p>
                      <a:pPr marL="0" marR="0">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Obiectivul strategic 1.2: Creșterea performanței judecătoriei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ro-RO"/>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2766824"/>
                  </a:ext>
                </a:extLst>
              </a:tr>
              <a:tr h="358875">
                <a:tc vMerge="1">
                  <a:txBody>
                    <a:bodyPr/>
                    <a:lstStyle/>
                    <a:p>
                      <a:endParaRPr lang="en-US"/>
                    </a:p>
                  </a:txBody>
                  <a:tcPr/>
                </a:tc>
                <a:tc>
                  <a:txBody>
                    <a:bodyPr/>
                    <a:lstStyle/>
                    <a:p>
                      <a:pPr marL="0" marR="0">
                        <a:lnSpc>
                          <a:spcPct val="107000"/>
                        </a:lnSpc>
                        <a:spcBef>
                          <a:spcPts val="600"/>
                        </a:spcBef>
                        <a:spcAft>
                          <a:spcPts val="600"/>
                        </a:spcAft>
                      </a:pPr>
                      <a:r>
                        <a:rPr lang="ro-MD" sz="1200" b="1" kern="0" dirty="0">
                          <a:effectLst/>
                          <a:latin typeface="Times New Roman"/>
                          <a:ea typeface="Times New Roman" panose="02020603050405020304" pitchFamily="18" charset="0"/>
                          <a:cs typeface="Times New Roman"/>
                        </a:rPr>
                        <a:t>A.1.2.1. </a:t>
                      </a:r>
                      <a:r>
                        <a:rPr lang="ro-MD" sz="1200" kern="0" dirty="0">
                          <a:effectLst/>
                          <a:latin typeface="Times New Roman"/>
                          <a:ea typeface="Times New Roman" panose="02020603050405020304" pitchFamily="18" charset="0"/>
                          <a:cs typeface="Times New Roman"/>
                        </a:rPr>
                        <a:t>Colectarea și analiza datelor despre performanța judecătoriei</a:t>
                      </a: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5">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807192"/>
                  </a:ext>
                </a:extLst>
              </a:tr>
              <a:tr h="548014">
                <a:tc vMerge="1">
                  <a:txBody>
                    <a:bodyPr/>
                    <a:lstStyle/>
                    <a:p>
                      <a:endParaRPr lang="en-US"/>
                    </a:p>
                  </a:txBody>
                  <a:tcPr/>
                </a:tc>
                <a:tc>
                  <a:txBody>
                    <a:bodyPr/>
                    <a:lstStyle/>
                    <a:p>
                      <a:pPr marL="0" marR="0">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A.1.2.2. </a:t>
                      </a:r>
                      <a:r>
                        <a:rPr lang="ro-MD" sz="1200" kern="0" dirty="0">
                          <a:effectLst/>
                          <a:latin typeface="Times New Roman" panose="02020603050405020304" pitchFamily="18" charset="0"/>
                          <a:ea typeface="Times New Roman" panose="02020603050405020304" pitchFamily="18" charset="0"/>
                          <a:cs typeface="Times New Roman" panose="02020603050405020304" pitchFamily="18" charset="0"/>
                        </a:rPr>
                        <a:t>Gestionarea performanței instanței pentru asigurarea atingerii țintelor anuale stabilite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5">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C5E0B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C5E0B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C5E0B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600"/>
                        </a:spcBef>
                        <a:spcAft>
                          <a:spcPts val="600"/>
                        </a:spcAft>
                      </a:pPr>
                      <a:endParaRPr lang="en-US" sz="700" kern="100" dirty="0">
                        <a:effectLst/>
                        <a:latin typeface="Times New Roman"/>
                        <a:ea typeface="Calibri" panose="020F0502020204030204" pitchFamily="34" charset="0"/>
                        <a:cs typeface="Times New Roman"/>
                      </a:endParaRPr>
                    </a:p>
                  </a:txBody>
                  <a:tcPr marL="45611" marR="45611" marT="0" marB="0">
                    <a:lnL w="12700" cap="flat" cmpd="sng" algn="ctr">
                      <a:solidFill>
                        <a:srgbClr val="C5E0B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1877048"/>
                  </a:ext>
                </a:extLst>
              </a:tr>
              <a:tr h="506920">
                <a:tc vMerge="1">
                  <a:txBody>
                    <a:bodyPr/>
                    <a:lstStyle/>
                    <a:p>
                      <a:endParaRPr lang="en-US"/>
                    </a:p>
                  </a:txBody>
                  <a:tcPr/>
                </a:tc>
                <a:tc>
                  <a:txBody>
                    <a:bodyPr/>
                    <a:lstStyle/>
                    <a:p>
                      <a:pPr marL="0" marR="0">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A.1.2.3. </a:t>
                      </a:r>
                      <a:r>
                        <a:rPr lang="ro-MD" sz="1200" kern="0" dirty="0">
                          <a:effectLst/>
                          <a:latin typeface="Times New Roman" panose="02020603050405020304" pitchFamily="18" charset="0"/>
                          <a:ea typeface="Times New Roman" panose="02020603050405020304" pitchFamily="18" charset="0"/>
                          <a:cs typeface="Times New Roman" panose="02020603050405020304" pitchFamily="18" charset="0"/>
                        </a:rPr>
                        <a:t>Realizarea sondajelor anuale în rândul justițiabililor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5971897"/>
                  </a:ext>
                </a:extLst>
              </a:tr>
              <a:tr h="1022939">
                <a:tc vMerge="1">
                  <a:txBody>
                    <a:bodyPr/>
                    <a:lstStyle/>
                    <a:p>
                      <a:endParaRPr lang="en-US"/>
                    </a:p>
                  </a:txBody>
                  <a:tcPr/>
                </a:tc>
                <a:tc>
                  <a:txBody>
                    <a:bodyPr/>
                    <a:lstStyle/>
                    <a:p>
                      <a:pPr marL="0" marR="0">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A.1.2.4. </a:t>
                      </a:r>
                      <a:r>
                        <a:rPr lang="ro-MD" sz="1200" kern="0" dirty="0">
                          <a:effectLst/>
                          <a:latin typeface="Times New Roman" panose="02020603050405020304" pitchFamily="18" charset="0"/>
                          <a:ea typeface="Times New Roman" panose="02020603050405020304" pitchFamily="18" charset="0"/>
                          <a:cs typeface="Times New Roman" panose="02020603050405020304" pitchFamily="18" charset="0"/>
                        </a:rPr>
                        <a:t>Desfășurarea ședințelor Consiliului consultativ</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ro-MD"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5">
                  <a:txBody>
                    <a:bodyPr/>
                    <a:lstStyle/>
                    <a:p>
                      <a:pPr marL="0" marR="0">
                        <a:lnSpc>
                          <a:spcPct val="107000"/>
                        </a:lnSpc>
                        <a:spcBef>
                          <a:spcPts val="600"/>
                        </a:spcBef>
                        <a:spcAft>
                          <a:spcPts val="600"/>
                        </a:spcAft>
                      </a:pPr>
                      <a:endParaRPr lang="en-US" sz="1200" kern="100" dirty="0">
                        <a:effectLst/>
                        <a:latin typeface="Times New Roman"/>
                        <a:ea typeface="Calibri" panose="020F0502020204030204" pitchFamily="34" charset="0"/>
                        <a:cs typeface="Times New Roman"/>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611" marR="45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0312240"/>
                  </a:ext>
                </a:extLst>
              </a:tr>
            </a:tbl>
          </a:graphicData>
        </a:graphic>
      </p:graphicFrame>
    </p:spTree>
    <p:extLst>
      <p:ext uri="{BB962C8B-B14F-4D97-AF65-F5344CB8AC3E}">
        <p14:creationId xmlns:p14="http://schemas.microsoft.com/office/powerpoint/2010/main" val="1129953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4C9A69-0EA8-E1FB-6F3C-4EC9E5F31916}"/>
              </a:ext>
            </a:extLst>
          </p:cNvPr>
          <p:cNvSpPr>
            <a:spLocks noGrp="1"/>
          </p:cNvSpPr>
          <p:nvPr>
            <p:ph type="dt" sz="half" idx="2"/>
          </p:nvPr>
        </p:nvSpPr>
        <p:spPr/>
        <p:txBody>
          <a:bodyPr/>
          <a:lstStyle/>
          <a:p>
            <a:fld id="{C6B2C6E5-FD71-0348-98A6-18EEFEEC5C35}" type="datetime1">
              <a:rPr lang="en-US" smtClean="0"/>
              <a:t>6/21/2024</a:t>
            </a:fld>
            <a:endParaRPr lang="en-US"/>
          </a:p>
        </p:txBody>
      </p:sp>
      <p:sp>
        <p:nvSpPr>
          <p:cNvPr id="3" name="Slide Number Placeholder 2">
            <a:extLst>
              <a:ext uri="{FF2B5EF4-FFF2-40B4-BE49-F238E27FC236}">
                <a16:creationId xmlns:a16="http://schemas.microsoft.com/office/drawing/2014/main" id="{2ACD8772-BAF6-29A6-D5A6-D65C25DB1BB3}"/>
              </a:ext>
            </a:extLst>
          </p:cNvPr>
          <p:cNvSpPr>
            <a:spLocks noGrp="1"/>
          </p:cNvSpPr>
          <p:nvPr>
            <p:ph type="sldNum" sz="quarter" idx="4"/>
          </p:nvPr>
        </p:nvSpPr>
        <p:spPr/>
        <p:txBody>
          <a:bodyPr/>
          <a:lstStyle/>
          <a:p>
            <a:fld id="{42782948-4DBE-204D-AB9E-B65E067054AE}" type="slidenum">
              <a:rPr lang="en-US" smtClean="0"/>
              <a:pPr/>
              <a:t>22</a:t>
            </a:fld>
            <a:endParaRPr lang="en-US"/>
          </a:p>
        </p:txBody>
      </p:sp>
      <p:graphicFrame>
        <p:nvGraphicFramePr>
          <p:cNvPr id="19" name="Object 18">
            <a:extLst>
              <a:ext uri="{FF2B5EF4-FFF2-40B4-BE49-F238E27FC236}">
                <a16:creationId xmlns:a16="http://schemas.microsoft.com/office/drawing/2014/main" id="{CE0984E5-F7EB-7A49-529B-15FCD90E9BC6}"/>
              </a:ext>
            </a:extLst>
          </p:cNvPr>
          <p:cNvGraphicFramePr>
            <a:graphicFrameLocks noChangeAspect="1"/>
          </p:cNvGraphicFramePr>
          <p:nvPr>
            <p:extLst>
              <p:ext uri="{D42A27DB-BD31-4B8C-83A1-F6EECF244321}">
                <p14:modId xmlns:p14="http://schemas.microsoft.com/office/powerpoint/2010/main" val="2202788840"/>
              </p:ext>
            </p:extLst>
          </p:nvPr>
        </p:nvGraphicFramePr>
        <p:xfrm>
          <a:off x="211137" y="766763"/>
          <a:ext cx="8721725" cy="3081337"/>
        </p:xfrm>
        <a:graphic>
          <a:graphicData uri="http://schemas.openxmlformats.org/presentationml/2006/ole">
            <mc:AlternateContent xmlns:mc="http://schemas.openxmlformats.org/markup-compatibility/2006">
              <mc:Choice xmlns:v="urn:schemas-microsoft-com:vml" Requires="v">
                <p:oleObj name="Document" r:id="rId2" imgW="8226259" imgH="2909701" progId="Word.Document.12">
                  <p:embed/>
                </p:oleObj>
              </mc:Choice>
              <mc:Fallback>
                <p:oleObj name="Document" r:id="rId2" imgW="8226259" imgH="2909701" progId="Word.Document.12">
                  <p:embed/>
                  <p:pic>
                    <p:nvPicPr>
                      <p:cNvPr id="19" name="Object 18">
                        <a:extLst>
                          <a:ext uri="{FF2B5EF4-FFF2-40B4-BE49-F238E27FC236}">
                            <a16:creationId xmlns:a16="http://schemas.microsoft.com/office/drawing/2014/main" id="{CE0984E5-F7EB-7A49-529B-15FCD90E9BC6}"/>
                          </a:ext>
                        </a:extLst>
                      </p:cNvPr>
                      <p:cNvPicPr/>
                      <p:nvPr/>
                    </p:nvPicPr>
                    <p:blipFill>
                      <a:blip r:embed="rId3"/>
                      <a:stretch>
                        <a:fillRect/>
                      </a:stretch>
                    </p:blipFill>
                    <p:spPr>
                      <a:xfrm>
                        <a:off x="211137" y="766763"/>
                        <a:ext cx="8721725" cy="3081337"/>
                      </a:xfrm>
                      <a:prstGeom prst="rect">
                        <a:avLst/>
                      </a:prstGeom>
                    </p:spPr>
                  </p:pic>
                </p:oleObj>
              </mc:Fallback>
            </mc:AlternateContent>
          </a:graphicData>
        </a:graphic>
      </p:graphicFrame>
    </p:spTree>
    <p:extLst>
      <p:ext uri="{BB962C8B-B14F-4D97-AF65-F5344CB8AC3E}">
        <p14:creationId xmlns:p14="http://schemas.microsoft.com/office/powerpoint/2010/main" val="3161402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C67983-5BB1-D677-5BF9-8C612CC76E49}"/>
              </a:ext>
            </a:extLst>
          </p:cNvPr>
          <p:cNvSpPr>
            <a:spLocks noGrp="1"/>
          </p:cNvSpPr>
          <p:nvPr>
            <p:ph type="dt" sz="half" idx="2"/>
          </p:nvPr>
        </p:nvSpPr>
        <p:spPr/>
        <p:txBody>
          <a:bodyPr/>
          <a:lstStyle/>
          <a:p>
            <a:fld id="{C6B2C6E5-FD71-0348-98A6-18EEFEEC5C35}" type="datetime1">
              <a:rPr lang="en-US" smtClean="0"/>
              <a:t>6/21/2024</a:t>
            </a:fld>
            <a:endParaRPr lang="en-US"/>
          </a:p>
        </p:txBody>
      </p:sp>
      <p:sp>
        <p:nvSpPr>
          <p:cNvPr id="3" name="Slide Number Placeholder 2">
            <a:extLst>
              <a:ext uri="{FF2B5EF4-FFF2-40B4-BE49-F238E27FC236}">
                <a16:creationId xmlns:a16="http://schemas.microsoft.com/office/drawing/2014/main" id="{28036CD4-3A00-5BDF-25E9-53FDE0E90951}"/>
              </a:ext>
            </a:extLst>
          </p:cNvPr>
          <p:cNvSpPr>
            <a:spLocks noGrp="1"/>
          </p:cNvSpPr>
          <p:nvPr>
            <p:ph type="sldNum" sz="quarter" idx="4"/>
          </p:nvPr>
        </p:nvSpPr>
        <p:spPr/>
        <p:txBody>
          <a:bodyPr/>
          <a:lstStyle/>
          <a:p>
            <a:fld id="{42782948-4DBE-204D-AB9E-B65E067054AE}" type="slidenum">
              <a:rPr lang="en-US" smtClean="0"/>
              <a:pPr/>
              <a:t>23</a:t>
            </a:fld>
            <a:endParaRPr lang="en-US"/>
          </a:p>
        </p:txBody>
      </p:sp>
      <p:graphicFrame>
        <p:nvGraphicFramePr>
          <p:cNvPr id="10" name="Table 9">
            <a:extLst>
              <a:ext uri="{FF2B5EF4-FFF2-40B4-BE49-F238E27FC236}">
                <a16:creationId xmlns:a16="http://schemas.microsoft.com/office/drawing/2014/main" id="{52D596DB-CA40-23D9-4110-F365F5B38F6C}"/>
              </a:ext>
            </a:extLst>
          </p:cNvPr>
          <p:cNvGraphicFramePr>
            <a:graphicFrameLocks noGrp="1"/>
          </p:cNvGraphicFramePr>
          <p:nvPr>
            <p:extLst>
              <p:ext uri="{D42A27DB-BD31-4B8C-83A1-F6EECF244321}">
                <p14:modId xmlns:p14="http://schemas.microsoft.com/office/powerpoint/2010/main" val="1997689645"/>
              </p:ext>
            </p:extLst>
          </p:nvPr>
        </p:nvGraphicFramePr>
        <p:xfrm>
          <a:off x="358865" y="669450"/>
          <a:ext cx="8488338" cy="3838254"/>
        </p:xfrm>
        <a:graphic>
          <a:graphicData uri="http://schemas.openxmlformats.org/drawingml/2006/table">
            <a:tbl>
              <a:tblPr firstRow="1" firstCol="1" bandRow="1"/>
              <a:tblGrid>
                <a:gridCol w="1807122">
                  <a:extLst>
                    <a:ext uri="{9D8B030D-6E8A-4147-A177-3AD203B41FA5}">
                      <a16:colId xmlns:a16="http://schemas.microsoft.com/office/drawing/2014/main" val="293943395"/>
                    </a:ext>
                  </a:extLst>
                </a:gridCol>
                <a:gridCol w="3344145">
                  <a:extLst>
                    <a:ext uri="{9D8B030D-6E8A-4147-A177-3AD203B41FA5}">
                      <a16:colId xmlns:a16="http://schemas.microsoft.com/office/drawing/2014/main" val="2392279283"/>
                    </a:ext>
                  </a:extLst>
                </a:gridCol>
                <a:gridCol w="152980">
                  <a:extLst>
                    <a:ext uri="{9D8B030D-6E8A-4147-A177-3AD203B41FA5}">
                      <a16:colId xmlns:a16="http://schemas.microsoft.com/office/drawing/2014/main" val="3923455979"/>
                    </a:ext>
                  </a:extLst>
                </a:gridCol>
                <a:gridCol w="163285">
                  <a:extLst>
                    <a:ext uri="{9D8B030D-6E8A-4147-A177-3AD203B41FA5}">
                      <a16:colId xmlns:a16="http://schemas.microsoft.com/office/drawing/2014/main" val="843991457"/>
                    </a:ext>
                  </a:extLst>
                </a:gridCol>
                <a:gridCol w="163286">
                  <a:extLst>
                    <a:ext uri="{9D8B030D-6E8A-4147-A177-3AD203B41FA5}">
                      <a16:colId xmlns:a16="http://schemas.microsoft.com/office/drawing/2014/main" val="3853245607"/>
                    </a:ext>
                  </a:extLst>
                </a:gridCol>
                <a:gridCol w="143692">
                  <a:extLst>
                    <a:ext uri="{9D8B030D-6E8A-4147-A177-3AD203B41FA5}">
                      <a16:colId xmlns:a16="http://schemas.microsoft.com/office/drawing/2014/main" val="3711374490"/>
                    </a:ext>
                  </a:extLst>
                </a:gridCol>
                <a:gridCol w="69143">
                  <a:extLst>
                    <a:ext uri="{9D8B030D-6E8A-4147-A177-3AD203B41FA5}">
                      <a16:colId xmlns:a16="http://schemas.microsoft.com/office/drawing/2014/main" val="2022878394"/>
                    </a:ext>
                  </a:extLst>
                </a:gridCol>
                <a:gridCol w="724445">
                  <a:extLst>
                    <a:ext uri="{9D8B030D-6E8A-4147-A177-3AD203B41FA5}">
                      <a16:colId xmlns:a16="http://schemas.microsoft.com/office/drawing/2014/main" val="2304720906"/>
                    </a:ext>
                  </a:extLst>
                </a:gridCol>
                <a:gridCol w="627017">
                  <a:extLst>
                    <a:ext uri="{9D8B030D-6E8A-4147-A177-3AD203B41FA5}">
                      <a16:colId xmlns:a16="http://schemas.microsoft.com/office/drawing/2014/main" val="3212640818"/>
                    </a:ext>
                  </a:extLst>
                </a:gridCol>
                <a:gridCol w="620485">
                  <a:extLst>
                    <a:ext uri="{9D8B030D-6E8A-4147-A177-3AD203B41FA5}">
                      <a16:colId xmlns:a16="http://schemas.microsoft.com/office/drawing/2014/main" val="268878490"/>
                    </a:ext>
                  </a:extLst>
                </a:gridCol>
                <a:gridCol w="672738">
                  <a:extLst>
                    <a:ext uri="{9D8B030D-6E8A-4147-A177-3AD203B41FA5}">
                      <a16:colId xmlns:a16="http://schemas.microsoft.com/office/drawing/2014/main" val="2098756688"/>
                    </a:ext>
                  </a:extLst>
                </a:gridCol>
              </a:tblGrid>
              <a:tr h="213504">
                <a:tc rowSpan="8">
                  <a:txBody>
                    <a:bodyPr/>
                    <a:lstStyle/>
                    <a:p>
                      <a:pPr marL="0" marR="0">
                        <a:lnSpc>
                          <a:spcPct val="107000"/>
                        </a:lnSpc>
                        <a:spcBef>
                          <a:spcPts val="0"/>
                        </a:spcBef>
                        <a:spcAft>
                          <a:spcPts val="800"/>
                        </a:spcAft>
                      </a:pPr>
                      <a:r>
                        <a:rPr lang="ro-MD" sz="1300" b="1" kern="100" dirty="0">
                          <a:solidFill>
                            <a:srgbClr val="000000"/>
                          </a:solidFill>
                          <a:effectLst/>
                          <a:latin typeface="Times New Roman"/>
                          <a:ea typeface="Calibri" panose="020F0502020204030204" pitchFamily="34" charset="0"/>
                          <a:cs typeface="Times New Roman"/>
                        </a:rPr>
                        <a:t>Direcția strategică 2: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p>
                      <a:pPr marL="0" marR="0">
                        <a:lnSpc>
                          <a:spcPct val="107000"/>
                        </a:lnSpc>
                        <a:spcBef>
                          <a:spcPts val="0"/>
                        </a:spcBef>
                        <a:spcAft>
                          <a:spcPts val="800"/>
                        </a:spcAft>
                      </a:pPr>
                      <a:r>
                        <a:rPr lang="ro-MD" sz="1300" b="1" kern="100" dirty="0">
                          <a:solidFill>
                            <a:srgbClr val="000000"/>
                          </a:solidFill>
                          <a:effectLst/>
                          <a:latin typeface="Times New Roman"/>
                          <a:ea typeface="Calibri" panose="020F0502020204030204" pitchFamily="34" charset="0"/>
                          <a:cs typeface="Times New Roman"/>
                        </a:rPr>
                        <a:t>Accesibilitatea judecătoriei și informarea justițiabililor	</a:t>
                      </a:r>
                      <a:endParaRPr lang="en-US" sz="1300" kern="100" dirty="0">
                        <a:effectLst/>
                        <a:latin typeface="Times New Roman"/>
                        <a:ea typeface="Calibri" panose="020F0502020204030204" pitchFamily="34" charset="0"/>
                        <a:cs typeface="Times New Roman"/>
                      </a:endParaRPr>
                    </a:p>
                  </a:txBody>
                  <a:tcPr marL="43743" marR="43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gridSpan="9">
                  <a:txBody>
                    <a:bodyPr/>
                    <a:lstStyle/>
                    <a:p>
                      <a:pPr marL="0" marR="0">
                        <a:lnSpc>
                          <a:spcPct val="107000"/>
                        </a:lnSpc>
                        <a:spcBef>
                          <a:spcPts val="0"/>
                        </a:spcBef>
                        <a:spcAft>
                          <a:spcPts val="800"/>
                        </a:spcAft>
                      </a:pPr>
                      <a:r>
                        <a:rPr lang="ro-MD" sz="1300" b="1" kern="100" dirty="0">
                          <a:solidFill>
                            <a:srgbClr val="000000"/>
                          </a:solidFill>
                          <a:effectLst/>
                          <a:latin typeface="Times New Roman"/>
                          <a:ea typeface="Calibri" panose="020F0502020204030204" pitchFamily="34" charset="0"/>
                          <a:cs typeface="Times New Roman"/>
                        </a:rPr>
                        <a:t>Perioada de realizare a acțiunii</a:t>
                      </a: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ro-RO"/>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473333632"/>
                  </a:ext>
                </a:extLst>
              </a:tr>
              <a:tr h="642099">
                <a:tc vMerge="1">
                  <a:txBody>
                    <a:bodyPr/>
                    <a:lstStyle/>
                    <a:p>
                      <a:endParaRPr lang="en-US"/>
                    </a:p>
                  </a:txBody>
                  <a:tcPr/>
                </a:tc>
                <a:tc>
                  <a:txBody>
                    <a:bodyPr/>
                    <a:lstStyle/>
                    <a:p>
                      <a:pPr marL="0" marR="0">
                        <a:lnSpc>
                          <a:spcPct val="107000"/>
                        </a:lnSpc>
                        <a:spcBef>
                          <a:spcPts val="0"/>
                        </a:spcBef>
                        <a:spcAft>
                          <a:spcPts val="800"/>
                        </a:spcAft>
                      </a:pPr>
                      <a:r>
                        <a:rPr lang="ro-MD" sz="13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Acțiuni</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gridSpan="4">
                  <a:txBody>
                    <a:bodyPr/>
                    <a:lstStyle/>
                    <a:p>
                      <a:pPr marL="0" marR="0">
                        <a:lnSpc>
                          <a:spcPct val="107000"/>
                        </a:lnSpc>
                        <a:spcBef>
                          <a:spcPts val="0"/>
                        </a:spcBef>
                        <a:spcAft>
                          <a:spcPts val="800"/>
                        </a:spcAft>
                      </a:pPr>
                      <a:r>
                        <a:rPr lang="ro-MD" sz="13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2023</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pPr marL="0" marR="0">
                        <a:lnSpc>
                          <a:spcPct val="107000"/>
                        </a:lnSpc>
                        <a:spcBef>
                          <a:spcPts val="0"/>
                        </a:spcBef>
                        <a:spcAft>
                          <a:spcPts val="800"/>
                        </a:spcAft>
                      </a:pPr>
                      <a:endParaRPr lang="en-US"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gridSpan="2">
                  <a:txBody>
                    <a:bodyPr/>
                    <a:lstStyle/>
                    <a:p>
                      <a:pPr marL="0" marR="0">
                        <a:lnSpc>
                          <a:spcPct val="107000"/>
                        </a:lnSpc>
                        <a:spcBef>
                          <a:spcPts val="0"/>
                        </a:spcBef>
                        <a:spcAft>
                          <a:spcPts val="800"/>
                        </a:spcAft>
                      </a:pPr>
                      <a:r>
                        <a:rPr lang="ro-MD" sz="13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2024</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pPr marL="0" marR="0">
                        <a:lnSpc>
                          <a:spcPct val="107000"/>
                        </a:lnSpc>
                        <a:spcBef>
                          <a:spcPts val="0"/>
                        </a:spcBef>
                        <a:spcAft>
                          <a:spcPts val="800"/>
                        </a:spcAft>
                      </a:pP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800"/>
                        </a:spcAft>
                      </a:pPr>
                      <a:r>
                        <a:rPr lang="ro-MD" sz="13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2025</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800"/>
                        </a:spcAft>
                      </a:pPr>
                      <a:r>
                        <a:rPr lang="ro-MD" sz="13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2026</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800"/>
                        </a:spcAft>
                      </a:pPr>
                      <a:r>
                        <a:rPr lang="ro-MD" sz="13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2027</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926197376"/>
                  </a:ext>
                </a:extLst>
              </a:tr>
              <a:tr h="317077">
                <a:tc vMerge="1">
                  <a:txBody>
                    <a:bodyPr/>
                    <a:lstStyle/>
                    <a:p>
                      <a:endParaRPr lang="en-US"/>
                    </a:p>
                  </a:txBody>
                  <a:tcPr/>
                </a:tc>
                <a:tc gridSpan="10">
                  <a:txBody>
                    <a:bodyPr/>
                    <a:lstStyle/>
                    <a:p>
                      <a:pPr marL="0" marR="0">
                        <a:lnSpc>
                          <a:spcPct val="107000"/>
                        </a:lnSpc>
                        <a:spcBef>
                          <a:spcPts val="0"/>
                        </a:spcBef>
                        <a:spcAft>
                          <a:spcPts val="800"/>
                        </a:spcAft>
                      </a:pPr>
                      <a:r>
                        <a:rPr lang="ro-MD" sz="1300" b="1" kern="100" dirty="0">
                          <a:solidFill>
                            <a:srgbClr val="000000"/>
                          </a:solidFill>
                          <a:effectLst/>
                          <a:latin typeface="Times New Roman"/>
                          <a:ea typeface="Calibri" panose="020F0502020204030204" pitchFamily="34" charset="0"/>
                          <a:cs typeface="Times New Roman"/>
                        </a:rPr>
                        <a:t>Obiectivul strategic 2.1: Creșterea accesului publicului și mass-media la informația despre activitatea judecătoriei</a:t>
                      </a: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ro-RO"/>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800"/>
                        </a:spcAft>
                      </a:pP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953004018"/>
                  </a:ext>
                </a:extLst>
              </a:tr>
              <a:tr h="475808">
                <a:tc vMerge="1">
                  <a:txBody>
                    <a:bodyPr/>
                    <a:lstStyle/>
                    <a:p>
                      <a:endParaRPr lang="en-US"/>
                    </a:p>
                  </a:txBody>
                  <a:tcPr/>
                </a:tc>
                <a:tc>
                  <a:txBody>
                    <a:bodyPr/>
                    <a:lstStyle/>
                    <a:p>
                      <a:pPr marL="0" marR="0">
                        <a:lnSpc>
                          <a:spcPct val="107000"/>
                        </a:lnSpc>
                        <a:spcBef>
                          <a:spcPts val="0"/>
                        </a:spcBef>
                        <a:spcAft>
                          <a:spcPts val="800"/>
                        </a:spcAft>
                      </a:pPr>
                      <a:r>
                        <a:rPr lang="ro-MD" sz="1300" b="1" kern="100" dirty="0">
                          <a:effectLst/>
                          <a:latin typeface="Times New Roman"/>
                          <a:ea typeface="Calibri" panose="020F0502020204030204" pitchFamily="34" charset="0"/>
                          <a:cs typeface="Times New Roman"/>
                        </a:rPr>
                        <a:t>A.2.1.1. </a:t>
                      </a:r>
                      <a:r>
                        <a:rPr lang="ro-MD" sz="1300" kern="100" dirty="0">
                          <a:effectLst/>
                          <a:latin typeface="Times New Roman"/>
                          <a:ea typeface="Calibri" panose="020F0502020204030204" pitchFamily="34" charset="0"/>
                          <a:cs typeface="Times New Roman"/>
                        </a:rPr>
                        <a:t>Desemnarea unei persoane responsabile pentru oferirea consultațiilor juridice</a:t>
                      </a: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a:lnSpc>
                          <a:spcPct val="107000"/>
                        </a:lnSpc>
                        <a:spcBef>
                          <a:spcPts val="0"/>
                        </a:spcBef>
                        <a:spcAft>
                          <a:spcPts val="800"/>
                        </a:spcAft>
                      </a:pPr>
                      <a:r>
                        <a:rPr lang="ro-MD" sz="13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3479447"/>
                  </a:ext>
                </a:extLst>
              </a:tr>
              <a:tr h="637058">
                <a:tc vMerge="1">
                  <a:txBody>
                    <a:bodyPr/>
                    <a:lstStyle/>
                    <a:p>
                      <a:endParaRPr lang="en-US"/>
                    </a:p>
                  </a:txBody>
                  <a:tcPr/>
                </a:tc>
                <a:tc>
                  <a:txBody>
                    <a:bodyPr/>
                    <a:lstStyle/>
                    <a:p>
                      <a:pPr marL="0" marR="0">
                        <a:lnSpc>
                          <a:spcPct val="107000"/>
                        </a:lnSpc>
                        <a:spcBef>
                          <a:spcPts val="0"/>
                        </a:spcBef>
                        <a:spcAft>
                          <a:spcPts val="800"/>
                        </a:spcAft>
                      </a:pPr>
                      <a:r>
                        <a:rPr lang="ro-MD" sz="1300" b="1" kern="100" dirty="0">
                          <a:effectLst/>
                          <a:latin typeface="Times New Roman" panose="02020603050405020304" pitchFamily="18" charset="0"/>
                          <a:ea typeface="Calibri" panose="020F0502020204030204" pitchFamily="34" charset="0"/>
                          <a:cs typeface="Times New Roman" panose="02020603050405020304" pitchFamily="18" charset="0"/>
                        </a:rPr>
                        <a:t>A.2.1.2.</a:t>
                      </a: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Informarea cetățenilor pe pagina instanței despre modul de înaintare a unei cereri, pregătirea modelelor de cerere</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738740"/>
                  </a:ext>
                </a:extLst>
              </a:tr>
              <a:tr h="317077">
                <a:tc vMerge="1">
                  <a:txBody>
                    <a:bodyPr/>
                    <a:lstStyle/>
                    <a:p>
                      <a:endParaRPr lang="en-US"/>
                    </a:p>
                  </a:txBody>
                  <a:tcPr/>
                </a:tc>
                <a:tc>
                  <a:txBody>
                    <a:bodyPr/>
                    <a:lstStyle/>
                    <a:p>
                      <a:pPr marL="0" marR="0">
                        <a:lnSpc>
                          <a:spcPct val="107000"/>
                        </a:lnSpc>
                        <a:spcBef>
                          <a:spcPts val="0"/>
                        </a:spcBef>
                        <a:spcAft>
                          <a:spcPts val="800"/>
                        </a:spcAft>
                      </a:pPr>
                      <a:r>
                        <a:rPr lang="ro-MD" sz="1300" b="1" kern="100" dirty="0">
                          <a:effectLst/>
                          <a:latin typeface="Times New Roman" panose="02020603050405020304" pitchFamily="18" charset="0"/>
                          <a:ea typeface="Calibri" panose="020F0502020204030204" pitchFamily="34" charset="0"/>
                          <a:cs typeface="Times New Roman" panose="02020603050405020304" pitchFamily="18" charset="0"/>
                        </a:rPr>
                        <a:t>A.</a:t>
                      </a: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1300" b="1" kern="100" dirty="0">
                          <a:effectLst/>
                          <a:latin typeface="Times New Roman" panose="02020603050405020304" pitchFamily="18" charset="0"/>
                          <a:ea typeface="Calibri" panose="020F0502020204030204" pitchFamily="34" charset="0"/>
                          <a:cs typeface="Times New Roman" panose="02020603050405020304" pitchFamily="18" charset="0"/>
                        </a:rPr>
                        <a:t>2.1.3.</a:t>
                      </a: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Elaborarea și expedierea comunicatelor de presă către mass-media</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6917994"/>
                  </a:ext>
                </a:extLst>
              </a:tr>
              <a:tr h="317077">
                <a:tc vMerge="1">
                  <a:txBody>
                    <a:bodyPr/>
                    <a:lstStyle/>
                    <a:p>
                      <a:endParaRPr lang="en-US"/>
                    </a:p>
                  </a:txBody>
                  <a:tcPr/>
                </a:tc>
                <a:tc>
                  <a:txBody>
                    <a:bodyPr/>
                    <a:lstStyle/>
                    <a:p>
                      <a:pPr marL="0" marR="0">
                        <a:lnSpc>
                          <a:spcPct val="107000"/>
                        </a:lnSpc>
                        <a:spcBef>
                          <a:spcPts val="0"/>
                        </a:spcBef>
                        <a:spcAft>
                          <a:spcPts val="800"/>
                        </a:spcAft>
                      </a:pPr>
                      <a:r>
                        <a:rPr lang="ro-MD" sz="1300" b="1" kern="100" dirty="0">
                          <a:effectLst/>
                          <a:latin typeface="Times New Roman"/>
                          <a:ea typeface="Calibri" panose="020F0502020204030204" pitchFamily="34" charset="0"/>
                          <a:cs typeface="Times New Roman"/>
                        </a:rPr>
                        <a:t>A.2.1.4. </a:t>
                      </a:r>
                      <a:r>
                        <a:rPr lang="ro-MD" sz="1300" kern="100" dirty="0">
                          <a:effectLst/>
                          <a:latin typeface="Times New Roman"/>
                          <a:ea typeface="Calibri" panose="020F0502020204030204" pitchFamily="34" charset="0"/>
                          <a:cs typeface="Times New Roman"/>
                        </a:rPr>
                        <a:t>Organizarea evenimentelor de educație juridică</a:t>
                      </a: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marL="0" marR="0">
                        <a:lnSpc>
                          <a:spcPct val="107000"/>
                        </a:lnSpc>
                        <a:spcBef>
                          <a:spcPts val="0"/>
                        </a:spcBef>
                        <a:spcAft>
                          <a:spcPts val="800"/>
                        </a:spcAft>
                      </a:pPr>
                      <a:r>
                        <a:rPr lang="ro-MD" sz="13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a:lnSpc>
                          <a:spcPct val="107000"/>
                        </a:lnSpc>
                        <a:spcBef>
                          <a:spcPts val="0"/>
                        </a:spcBef>
                        <a:spcAft>
                          <a:spcPts val="800"/>
                        </a:spcAft>
                      </a:pPr>
                      <a:r>
                        <a:rPr lang="ro-MD" sz="13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endParaRPr lang="en-US" sz="1300" kern="100" dirty="0">
                        <a:effectLst/>
                        <a:latin typeface="Times New Roman"/>
                        <a:ea typeface="Calibri" panose="020F0502020204030204" pitchFamily="34" charset="0"/>
                        <a:cs typeface="Times New Roman"/>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9383165"/>
                  </a:ext>
                </a:extLst>
              </a:tr>
              <a:tr h="637058">
                <a:tc vMerge="1">
                  <a:txBody>
                    <a:bodyPr/>
                    <a:lstStyle/>
                    <a:p>
                      <a:endParaRPr lang="en-US"/>
                    </a:p>
                  </a:txBody>
                  <a:tcPr/>
                </a:tc>
                <a:tc>
                  <a:txBody>
                    <a:bodyPr/>
                    <a:lstStyle/>
                    <a:p>
                      <a:pPr marL="0" marR="0">
                        <a:lnSpc>
                          <a:spcPct val="107000"/>
                        </a:lnSpc>
                        <a:spcBef>
                          <a:spcPts val="0"/>
                        </a:spcBef>
                        <a:spcAft>
                          <a:spcPts val="800"/>
                        </a:spcAft>
                      </a:pPr>
                      <a:r>
                        <a:rPr lang="ro-MD" sz="1300" b="1" kern="100" dirty="0">
                          <a:effectLst/>
                          <a:latin typeface="Times New Roman" panose="02020603050405020304" pitchFamily="18" charset="0"/>
                          <a:ea typeface="Calibri" panose="020F0502020204030204" pitchFamily="34" charset="0"/>
                          <a:cs typeface="Times New Roman" panose="02020603050405020304" pitchFamily="18" charset="0"/>
                        </a:rPr>
                        <a:t>A.2.1.5. </a:t>
                      </a: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Asigurarea instruirii  continuă a angajațiilor  instanței în domeniul  ghidării justițiabililor  privind serviciile judiciare primare</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ro-MD" sz="1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3" marR="43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8936470"/>
                  </a:ext>
                </a:extLst>
              </a:tr>
            </a:tbl>
          </a:graphicData>
        </a:graphic>
      </p:graphicFrame>
    </p:spTree>
    <p:extLst>
      <p:ext uri="{BB962C8B-B14F-4D97-AF65-F5344CB8AC3E}">
        <p14:creationId xmlns:p14="http://schemas.microsoft.com/office/powerpoint/2010/main" val="759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FAB085-CA28-E44B-5BA7-315438F2C3D7}"/>
              </a:ext>
            </a:extLst>
          </p:cNvPr>
          <p:cNvSpPr>
            <a:spLocks noGrp="1"/>
          </p:cNvSpPr>
          <p:nvPr>
            <p:ph type="dt" sz="half" idx="10"/>
          </p:nvPr>
        </p:nvSpPr>
        <p:spPr/>
        <p:txBody>
          <a:bodyPr/>
          <a:lstStyle/>
          <a:p>
            <a:fld id="{B0A6E98C-416E-AC4F-B548-FC0EB092CC1C}" type="datetime1">
              <a:rPr lang="en-US" smtClean="0"/>
              <a:t>6/21/2024</a:t>
            </a:fld>
            <a:endParaRPr lang="en-US"/>
          </a:p>
        </p:txBody>
      </p:sp>
      <p:sp>
        <p:nvSpPr>
          <p:cNvPr id="4" name="Slide Number Placeholder 3">
            <a:extLst>
              <a:ext uri="{FF2B5EF4-FFF2-40B4-BE49-F238E27FC236}">
                <a16:creationId xmlns:a16="http://schemas.microsoft.com/office/drawing/2014/main" id="{7D146202-5AFA-7EBC-F191-919177A5E4CD}"/>
              </a:ext>
            </a:extLst>
          </p:cNvPr>
          <p:cNvSpPr>
            <a:spLocks noGrp="1"/>
          </p:cNvSpPr>
          <p:nvPr>
            <p:ph type="sldNum" sz="quarter" idx="12"/>
          </p:nvPr>
        </p:nvSpPr>
        <p:spPr/>
        <p:txBody>
          <a:bodyPr/>
          <a:lstStyle/>
          <a:p>
            <a:fld id="{42782948-4DBE-204D-AB9E-B65E067054AE}" type="slidenum">
              <a:rPr lang="en-US" smtClean="0"/>
              <a:pPr/>
              <a:t>24</a:t>
            </a:fld>
            <a:endParaRPr lang="en-US"/>
          </a:p>
        </p:txBody>
      </p:sp>
      <p:graphicFrame>
        <p:nvGraphicFramePr>
          <p:cNvPr id="9" name="Table 8">
            <a:extLst>
              <a:ext uri="{FF2B5EF4-FFF2-40B4-BE49-F238E27FC236}">
                <a16:creationId xmlns:a16="http://schemas.microsoft.com/office/drawing/2014/main" id="{AF0096D5-1518-8D0F-04E5-146F4DE5677B}"/>
              </a:ext>
            </a:extLst>
          </p:cNvPr>
          <p:cNvGraphicFramePr>
            <a:graphicFrameLocks noGrp="1"/>
          </p:cNvGraphicFramePr>
          <p:nvPr>
            <p:extLst>
              <p:ext uri="{D42A27DB-BD31-4B8C-83A1-F6EECF244321}">
                <p14:modId xmlns:p14="http://schemas.microsoft.com/office/powerpoint/2010/main" val="148984987"/>
              </p:ext>
            </p:extLst>
          </p:nvPr>
        </p:nvGraphicFramePr>
        <p:xfrm>
          <a:off x="213361" y="745348"/>
          <a:ext cx="8786787" cy="3432231"/>
        </p:xfrm>
        <a:graphic>
          <a:graphicData uri="http://schemas.openxmlformats.org/drawingml/2006/table">
            <a:tbl>
              <a:tblPr firstRow="1" firstCol="1" bandRow="1"/>
              <a:tblGrid>
                <a:gridCol w="1723343">
                  <a:extLst>
                    <a:ext uri="{9D8B030D-6E8A-4147-A177-3AD203B41FA5}">
                      <a16:colId xmlns:a16="http://schemas.microsoft.com/office/drawing/2014/main" val="1753156979"/>
                    </a:ext>
                  </a:extLst>
                </a:gridCol>
                <a:gridCol w="3114475">
                  <a:extLst>
                    <a:ext uri="{9D8B030D-6E8A-4147-A177-3AD203B41FA5}">
                      <a16:colId xmlns:a16="http://schemas.microsoft.com/office/drawing/2014/main" val="361832890"/>
                    </a:ext>
                  </a:extLst>
                </a:gridCol>
                <a:gridCol w="193096">
                  <a:extLst>
                    <a:ext uri="{9D8B030D-6E8A-4147-A177-3AD203B41FA5}">
                      <a16:colId xmlns:a16="http://schemas.microsoft.com/office/drawing/2014/main" val="706835199"/>
                    </a:ext>
                  </a:extLst>
                </a:gridCol>
                <a:gridCol w="87537">
                  <a:extLst>
                    <a:ext uri="{9D8B030D-6E8A-4147-A177-3AD203B41FA5}">
                      <a16:colId xmlns:a16="http://schemas.microsoft.com/office/drawing/2014/main" val="231068561"/>
                    </a:ext>
                  </a:extLst>
                </a:gridCol>
                <a:gridCol w="114845">
                  <a:extLst>
                    <a:ext uri="{9D8B030D-6E8A-4147-A177-3AD203B41FA5}">
                      <a16:colId xmlns:a16="http://schemas.microsoft.com/office/drawing/2014/main" val="1008038824"/>
                    </a:ext>
                  </a:extLst>
                </a:gridCol>
                <a:gridCol w="80411">
                  <a:extLst>
                    <a:ext uri="{9D8B030D-6E8A-4147-A177-3AD203B41FA5}">
                      <a16:colId xmlns:a16="http://schemas.microsoft.com/office/drawing/2014/main" val="1093869998"/>
                    </a:ext>
                  </a:extLst>
                </a:gridCol>
                <a:gridCol w="221189">
                  <a:extLst>
                    <a:ext uri="{9D8B030D-6E8A-4147-A177-3AD203B41FA5}">
                      <a16:colId xmlns:a16="http://schemas.microsoft.com/office/drawing/2014/main" val="843975637"/>
                    </a:ext>
                  </a:extLst>
                </a:gridCol>
                <a:gridCol w="235098">
                  <a:extLst>
                    <a:ext uri="{9D8B030D-6E8A-4147-A177-3AD203B41FA5}">
                      <a16:colId xmlns:a16="http://schemas.microsoft.com/office/drawing/2014/main" val="619832804"/>
                    </a:ext>
                  </a:extLst>
                </a:gridCol>
                <a:gridCol w="880809">
                  <a:extLst>
                    <a:ext uri="{9D8B030D-6E8A-4147-A177-3AD203B41FA5}">
                      <a16:colId xmlns:a16="http://schemas.microsoft.com/office/drawing/2014/main" val="3584290097"/>
                    </a:ext>
                  </a:extLst>
                </a:gridCol>
                <a:gridCol w="754426">
                  <a:extLst>
                    <a:ext uri="{9D8B030D-6E8A-4147-A177-3AD203B41FA5}">
                      <a16:colId xmlns:a16="http://schemas.microsoft.com/office/drawing/2014/main" val="1291689725"/>
                    </a:ext>
                  </a:extLst>
                </a:gridCol>
                <a:gridCol w="735082">
                  <a:extLst>
                    <a:ext uri="{9D8B030D-6E8A-4147-A177-3AD203B41FA5}">
                      <a16:colId xmlns:a16="http://schemas.microsoft.com/office/drawing/2014/main" val="3212829970"/>
                    </a:ext>
                  </a:extLst>
                </a:gridCol>
                <a:gridCol w="646476">
                  <a:extLst>
                    <a:ext uri="{9D8B030D-6E8A-4147-A177-3AD203B41FA5}">
                      <a16:colId xmlns:a16="http://schemas.microsoft.com/office/drawing/2014/main" val="1374514335"/>
                    </a:ext>
                  </a:extLst>
                </a:gridCol>
              </a:tblGrid>
              <a:tr h="250048">
                <a:tc rowSpan="5">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Direcția strategică 2:</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Accesibilitatea judecătoriei și informarea justițiabililor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gridSpan="10">
                  <a:txBody>
                    <a:bodyPr/>
                    <a:lstStyle/>
                    <a:p>
                      <a:pPr marL="0" marR="0" algn="ctr">
                        <a:lnSpc>
                          <a:spcPct val="107000"/>
                        </a:lnSpc>
                        <a:spcBef>
                          <a:spcPts val="600"/>
                        </a:spcBef>
                        <a:spcAft>
                          <a:spcPts val="600"/>
                        </a:spcAft>
                      </a:pPr>
                      <a:r>
                        <a:rPr lang="ro-MD"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Perioada de realizare a acțiunii</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ro-RO"/>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8450495"/>
                  </a:ext>
                </a:extLst>
              </a:tr>
              <a:tr h="503322">
                <a:tc vMerge="1">
                  <a:txBody>
                    <a:bodyPr/>
                    <a:lstStyle/>
                    <a:p>
                      <a:endParaRPr lang="en-US"/>
                    </a:p>
                  </a:txBody>
                  <a:tcPr/>
                </a:tc>
                <a:tc>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Acțiuni</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gridSpan="6">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2024</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2025</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2026</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2027</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5251259"/>
                  </a:ext>
                </a:extLst>
              </a:tr>
              <a:tr h="250048">
                <a:tc vMerge="1">
                  <a:txBody>
                    <a:bodyPr/>
                    <a:lstStyle/>
                    <a:p>
                      <a:endParaRPr lang="en-US"/>
                    </a:p>
                  </a:txBody>
                  <a:tcPr/>
                </a:tc>
                <a:tc gridSpan="11">
                  <a:txBody>
                    <a:bodyPr/>
                    <a:lstStyle/>
                    <a:p>
                      <a:pPr marL="0" marR="0">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Obiectivul strategic 2.2: Consolidarea accesului grupurilor vulnerabile la sediul judecătoriei</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ro-RO"/>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1081885"/>
                  </a:ext>
                </a:extLst>
              </a:tr>
              <a:tr h="371903">
                <a:tc vMerge="1">
                  <a:txBody>
                    <a:bodyPr/>
                    <a:lstStyle/>
                    <a:p>
                      <a:endParaRPr lang="en-US"/>
                    </a:p>
                  </a:txBody>
                  <a:tcPr/>
                </a:tc>
                <a:tc>
                  <a:txBody>
                    <a:bodyPr/>
                    <a:lstStyle/>
                    <a:p>
                      <a:pPr marL="0" marR="0" algn="just">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A.2.2.1. </a:t>
                      </a:r>
                      <a:r>
                        <a:rPr lang="ro-MD" sz="1200" kern="0" dirty="0">
                          <a:effectLst/>
                          <a:latin typeface="Times New Roman" panose="02020603050405020304" pitchFamily="18" charset="0"/>
                          <a:ea typeface="Times New Roman" panose="02020603050405020304" pitchFamily="18" charset="0"/>
                          <a:cs typeface="Times New Roman" panose="02020603050405020304" pitchFamily="18" charset="0"/>
                        </a:rPr>
                        <a:t>Identificarea problemelor privind accesul grupurilor vulnerabile la sediul judecătoriei</a:t>
                      </a: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hMerge="1">
                  <a:txBody>
                    <a:bodyPr/>
                    <a:lstStyle/>
                    <a:p>
                      <a:pPr marL="0" marR="0" algn="just">
                        <a:lnSpc>
                          <a:spcPct val="107000"/>
                        </a:lnSpc>
                        <a:spcBef>
                          <a:spcPts val="600"/>
                        </a:spcBef>
                        <a:spcAft>
                          <a:spcPts val="600"/>
                        </a:spcAft>
                      </a:pP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gridSpan="2">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50"/>
                    </a:solidFill>
                  </a:tcPr>
                </a:tc>
                <a:tc hMerge="1">
                  <a:txBody>
                    <a:bodyPr/>
                    <a:lstStyle/>
                    <a:p>
                      <a:pPr marL="0" marR="0" algn="just">
                        <a:lnSpc>
                          <a:spcPct val="107000"/>
                        </a:lnSpc>
                        <a:spcBef>
                          <a:spcPts val="600"/>
                        </a:spcBef>
                        <a:spcAft>
                          <a:spcPts val="600"/>
                        </a:spcAft>
                      </a:pP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lnSpc>
                          <a:spcPct val="107000"/>
                        </a:lnSpc>
                        <a:spcBef>
                          <a:spcPts val="600"/>
                        </a:spcBef>
                        <a:spcAft>
                          <a:spcPts val="600"/>
                        </a:spcAft>
                      </a:pPr>
                      <a:r>
                        <a:rPr lang="ro-MD"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2"/>
                    </a:solidFill>
                  </a:tcPr>
                </a:tc>
                <a:tc>
                  <a:txBody>
                    <a:bodyPr/>
                    <a:lstStyle/>
                    <a:p>
                      <a:pPr marL="0" marR="0" algn="just">
                        <a:lnSpc>
                          <a:spcPct val="107000"/>
                        </a:lnSpc>
                        <a:spcBef>
                          <a:spcPts val="600"/>
                        </a:spcBef>
                        <a:spcAft>
                          <a:spcPts val="600"/>
                        </a:spcAft>
                      </a:pPr>
                      <a:r>
                        <a:rPr lang="ro-MD"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600"/>
                        </a:spcBef>
                        <a:spcAft>
                          <a:spcPts val="600"/>
                        </a:spcAft>
                      </a:pPr>
                      <a:r>
                        <a:rPr lang="ro-MD"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600"/>
                        </a:spcBef>
                        <a:spcAft>
                          <a:spcPts val="600"/>
                        </a:spcAft>
                      </a:pPr>
                      <a:r>
                        <a:rPr lang="ro-MD"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4447882"/>
                  </a:ext>
                </a:extLst>
              </a:tr>
              <a:tr h="562524">
                <a:tc vMerge="1">
                  <a:txBody>
                    <a:bodyPr/>
                    <a:lstStyle/>
                    <a:p>
                      <a:endParaRPr lang="en-US"/>
                    </a:p>
                  </a:txBody>
                  <a:tcPr/>
                </a:tc>
                <a:tc>
                  <a:txBody>
                    <a:bodyPr/>
                    <a:lstStyle/>
                    <a:p>
                      <a:pPr marL="0" marR="0" algn="just">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A.2.2.2. </a:t>
                      </a:r>
                      <a:r>
                        <a:rPr lang="ro-MD" sz="1200" kern="0" dirty="0">
                          <a:effectLst/>
                          <a:latin typeface="Times New Roman" panose="02020603050405020304" pitchFamily="18" charset="0"/>
                          <a:ea typeface="Times New Roman" panose="02020603050405020304" pitchFamily="18" charset="0"/>
                          <a:cs typeface="Times New Roman" panose="02020603050405020304" pitchFamily="18" charset="0"/>
                        </a:rPr>
                        <a:t>Asigurarea dotării instanței cu echipament performant pentru persoane cu deficiențe de auz (aparat auditiv)</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marL="0" marR="0" algn="just">
                        <a:lnSpc>
                          <a:spcPct val="107000"/>
                        </a:lnSpc>
                        <a:spcBef>
                          <a:spcPts val="600"/>
                        </a:spcBef>
                        <a:spcAft>
                          <a:spcPts val="600"/>
                        </a:spcAft>
                      </a:pP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marL="0" marR="0" algn="just">
                        <a:lnSpc>
                          <a:spcPct val="107000"/>
                        </a:lnSpc>
                        <a:spcBef>
                          <a:spcPts val="600"/>
                        </a:spcBef>
                        <a:spcAft>
                          <a:spcPts val="600"/>
                        </a:spcAft>
                      </a:pP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677410"/>
                  </a:ext>
                </a:extLst>
              </a:tr>
              <a:tr h="383011">
                <a:tc rowSpan="3">
                  <a:txBody>
                    <a:bodyPr/>
                    <a:lstStyle/>
                    <a:p>
                      <a:pPr marL="0" marR="0" algn="ctr">
                        <a:lnSpc>
                          <a:spcPct val="107000"/>
                        </a:lnSpc>
                        <a:spcBef>
                          <a:spcPts val="600"/>
                        </a:spcBef>
                        <a:spcAft>
                          <a:spcPts val="600"/>
                        </a:spcAft>
                      </a:pPr>
                      <a:r>
                        <a:rPr lang="ro-MD"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Direcția strategică 3:</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600"/>
                        </a:spcBef>
                        <a:spcAft>
                          <a:spcPts val="600"/>
                        </a:spcAft>
                      </a:pPr>
                      <a:r>
                        <a:rPr lang="ro-MD" sz="1200" b="1"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600"/>
                        </a:spcBef>
                        <a:spcAft>
                          <a:spcPts val="600"/>
                        </a:spcAft>
                      </a:pPr>
                      <a:r>
                        <a:rPr lang="ro-MD"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Dezvoltarea profesională și motivarea angajaților</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gridSpan="11">
                  <a:txBody>
                    <a:bodyPr/>
                    <a:lstStyle/>
                    <a:p>
                      <a:pPr marL="0" marR="0">
                        <a:lnSpc>
                          <a:spcPct val="107000"/>
                        </a:lnSpc>
                        <a:spcBef>
                          <a:spcPts val="600"/>
                        </a:spcBef>
                        <a:spcAft>
                          <a:spcPts val="600"/>
                        </a:spcAft>
                      </a:pPr>
                      <a:r>
                        <a:rPr lang="ro-MD"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Obiectivul strategic 3.1: Creșterea gradului de satisfacție a personalului și a judecătorilor la locul de muncă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ro-RO"/>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8667186"/>
                  </a:ext>
                </a:extLst>
              </a:tr>
              <a:tr h="371903">
                <a:tc vMerge="1">
                  <a:txBody>
                    <a:bodyPr/>
                    <a:lstStyle/>
                    <a:p>
                      <a:endParaRPr lang="en-US"/>
                    </a:p>
                  </a:txBody>
                  <a:tcPr/>
                </a:tc>
                <a:tc>
                  <a:txBody>
                    <a:bodyPr/>
                    <a:lstStyle/>
                    <a:p>
                      <a:pPr marL="0" marR="0" algn="just">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A.3.1.1. </a:t>
                      </a:r>
                      <a:r>
                        <a:rPr lang="ro-MD" sz="1200" kern="0" dirty="0">
                          <a:effectLst/>
                          <a:latin typeface="Times New Roman" panose="02020603050405020304" pitchFamily="18" charset="0"/>
                          <a:ea typeface="Times New Roman" panose="02020603050405020304" pitchFamily="18" charset="0"/>
                          <a:cs typeface="Times New Roman" panose="02020603050405020304" pitchFamily="18" charset="0"/>
                        </a:rPr>
                        <a:t>Realizarea sondajelor anuale privind satisfacția judecătorilor și a personalului</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ro-MD"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gridSpan="2">
                  <a:txBody>
                    <a:bodyPr/>
                    <a:lstStyle/>
                    <a:p>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2"/>
                    </a:solidFill>
                  </a:tcPr>
                </a:tc>
                <a:tc hMerge="1">
                  <a:txBody>
                    <a:bodyPr/>
                    <a:lstStyle/>
                    <a:p>
                      <a:pPr marL="0" marR="0" algn="just">
                        <a:lnSpc>
                          <a:spcPct val="107000"/>
                        </a:lnSpc>
                        <a:spcBef>
                          <a:spcPts val="600"/>
                        </a:spcBef>
                        <a:spcAft>
                          <a:spcPts val="600"/>
                        </a:spcAft>
                      </a:pP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2"/>
                    </a:solidFill>
                  </a:tcPr>
                </a:tc>
                <a:tc gridSpan="2">
                  <a:txBody>
                    <a:bodyPr/>
                    <a:lstStyle/>
                    <a:p>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a:lnSpc>
                          <a:spcPct val="107000"/>
                        </a:lnSpc>
                        <a:spcBef>
                          <a:spcPts val="600"/>
                        </a:spcBef>
                        <a:spcAft>
                          <a:spcPts val="600"/>
                        </a:spcAft>
                      </a:pP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2"/>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2"/>
                    </a:solidFill>
                  </a:tcPr>
                </a:tc>
                <a:tc>
                  <a:txBody>
                    <a:bodyPr/>
                    <a:lstStyle/>
                    <a:p>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dirty="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r>
                        <a:rPr lang="ro-MD"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ro-MD"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7562828"/>
                  </a:ext>
                </a:extLst>
              </a:tr>
              <a:tr h="480748">
                <a:tc vMerge="1">
                  <a:txBody>
                    <a:bodyPr/>
                    <a:lstStyle/>
                    <a:p>
                      <a:endParaRPr lang="en-US"/>
                    </a:p>
                  </a:txBody>
                  <a:tcPr/>
                </a:tc>
                <a:tc>
                  <a:txBody>
                    <a:bodyPr/>
                    <a:lstStyle/>
                    <a:p>
                      <a:pPr marL="0" marR="0" algn="just">
                        <a:lnSpc>
                          <a:spcPct val="107000"/>
                        </a:lnSpc>
                        <a:spcBef>
                          <a:spcPts val="600"/>
                        </a:spcBef>
                        <a:spcAft>
                          <a:spcPts val="600"/>
                        </a:spcAft>
                      </a:pP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ro-MD"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o-MD" sz="1200" b="1" kern="0" dirty="0">
                          <a:effectLst/>
                          <a:latin typeface="Times New Roman" panose="02020603050405020304" pitchFamily="18" charset="0"/>
                          <a:ea typeface="Times New Roman" panose="02020603050405020304" pitchFamily="18" charset="0"/>
                          <a:cs typeface="Times New Roman" panose="02020603050405020304" pitchFamily="18" charset="0"/>
                        </a:rPr>
                        <a:t>3.1.2. </a:t>
                      </a:r>
                      <a:r>
                        <a:rPr lang="ro-MD" sz="1200" kern="0" dirty="0">
                          <a:effectLst/>
                          <a:latin typeface="Times New Roman" panose="02020603050405020304" pitchFamily="18" charset="0"/>
                          <a:ea typeface="Times New Roman" panose="02020603050405020304" pitchFamily="18" charset="0"/>
                          <a:cs typeface="Times New Roman" panose="02020603050405020304" pitchFamily="18" charset="0"/>
                        </a:rPr>
                        <a:t>Stabilirea sporurilor de performanță în dependență de timpul efectiv lucrat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algn="just">
                        <a:lnSpc>
                          <a:spcPct val="107000"/>
                        </a:lnSpc>
                        <a:spcBef>
                          <a:spcPts val="600"/>
                        </a:spcBef>
                        <a:spcAft>
                          <a:spcPts val="600"/>
                        </a:spcAft>
                      </a:pP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gridSpan="2">
                  <a:txBody>
                    <a:bodyPr/>
                    <a:lstStyle/>
                    <a:p>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a:lnSpc>
                          <a:spcPct val="107000"/>
                        </a:lnSpc>
                        <a:spcBef>
                          <a:spcPts val="600"/>
                        </a:spcBef>
                        <a:spcAft>
                          <a:spcPts val="600"/>
                        </a:spcAft>
                      </a:pP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a:txBody>
                    <a:bodyPr/>
                    <a:lstStyle/>
                    <a:p>
                      <a:pPr marL="0" marR="0">
                        <a:lnSpc>
                          <a:spcPct val="107000"/>
                        </a:lnSpc>
                        <a:spcBef>
                          <a:spcPts val="600"/>
                        </a:spcBef>
                        <a:spcAft>
                          <a:spcPts val="600"/>
                        </a:spcAft>
                      </a:pPr>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dirty="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ro-MD"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p>
                  </a:txBody>
                  <a:tcPr marL="55011" marR="55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273893"/>
                  </a:ext>
                </a:extLst>
              </a:tr>
            </a:tbl>
          </a:graphicData>
        </a:graphic>
      </p:graphicFrame>
    </p:spTree>
    <p:extLst>
      <p:ext uri="{BB962C8B-B14F-4D97-AF65-F5344CB8AC3E}">
        <p14:creationId xmlns:p14="http://schemas.microsoft.com/office/powerpoint/2010/main" val="64702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30ED5BB8-EB32-7545-9F68-019F5563B1C2}"/>
              </a:ext>
            </a:extLst>
          </p:cNvPr>
          <p:cNvSpPr>
            <a:spLocks noGrp="1"/>
          </p:cNvSpPr>
          <p:nvPr>
            <p:ph type="dt" sz="half" idx="10"/>
          </p:nvPr>
        </p:nvSpPr>
        <p:spPr>
          <a:xfrm>
            <a:off x="152400" y="4844639"/>
            <a:ext cx="2133600" cy="186148"/>
          </a:xfrm>
        </p:spPr>
        <p:txBody>
          <a:bodyPr anchor="ctr">
            <a:normAutofit/>
          </a:bodyPr>
          <a:lstStyle/>
          <a:p>
            <a:pPr>
              <a:spcAft>
                <a:spcPts val="600"/>
              </a:spcAft>
            </a:pPr>
            <a:fld id="{3EC7CFCF-786F-4AE8-BD4A-96AAD2E69998}" type="datetime1">
              <a:rPr lang="en-US" smtClean="0"/>
              <a:t>6/21/2024</a:t>
            </a:fld>
            <a:endParaRPr lang="en-US"/>
          </a:p>
        </p:txBody>
      </p:sp>
      <p:sp>
        <p:nvSpPr>
          <p:cNvPr id="20" name="Slide Number Placeholder 19">
            <a:extLst>
              <a:ext uri="{FF2B5EF4-FFF2-40B4-BE49-F238E27FC236}">
                <a16:creationId xmlns:a16="http://schemas.microsoft.com/office/drawing/2014/main" id="{B9F8995E-F945-D842-A922-EA80C6BF0F84}"/>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25</a:t>
            </a:fld>
            <a:endParaRPr lang="en-US"/>
          </a:p>
        </p:txBody>
      </p:sp>
      <p:pic>
        <p:nvPicPr>
          <p:cNvPr id="4" name="Picture 3">
            <a:extLst>
              <a:ext uri="{FF2B5EF4-FFF2-40B4-BE49-F238E27FC236}">
                <a16:creationId xmlns:a16="http://schemas.microsoft.com/office/drawing/2014/main" id="{91498CDC-A21F-4DCE-A82C-4A98642FC7E5}"/>
              </a:ext>
            </a:extLst>
          </p:cNvPr>
          <p:cNvPicPr>
            <a:picLocks noChangeAspect="1"/>
          </p:cNvPicPr>
          <p:nvPr/>
        </p:nvPicPr>
        <p:blipFill>
          <a:blip r:embed="rId3"/>
          <a:stretch>
            <a:fillRect/>
          </a:stretch>
        </p:blipFill>
        <p:spPr>
          <a:xfrm>
            <a:off x="2336987" y="2714543"/>
            <a:ext cx="4602103" cy="2223170"/>
          </a:xfrm>
          <a:prstGeom prst="rect">
            <a:avLst/>
          </a:prstGeom>
        </p:spPr>
      </p:pic>
      <p:graphicFrame>
        <p:nvGraphicFramePr>
          <p:cNvPr id="2" name="Object 1">
            <a:extLst>
              <a:ext uri="{FF2B5EF4-FFF2-40B4-BE49-F238E27FC236}">
                <a16:creationId xmlns:a16="http://schemas.microsoft.com/office/drawing/2014/main" id="{44D1A167-0243-4DF3-4786-4954AD440FA0}"/>
              </a:ext>
            </a:extLst>
          </p:cNvPr>
          <p:cNvGraphicFramePr>
            <a:graphicFrameLocks noChangeAspect="1"/>
          </p:cNvGraphicFramePr>
          <p:nvPr>
            <p:extLst>
              <p:ext uri="{D42A27DB-BD31-4B8C-83A1-F6EECF244321}">
                <p14:modId xmlns:p14="http://schemas.microsoft.com/office/powerpoint/2010/main" val="95657447"/>
              </p:ext>
            </p:extLst>
          </p:nvPr>
        </p:nvGraphicFramePr>
        <p:xfrm>
          <a:off x="282575" y="239630"/>
          <a:ext cx="8629650" cy="2474913"/>
        </p:xfrm>
        <a:graphic>
          <a:graphicData uri="http://schemas.openxmlformats.org/presentationml/2006/ole">
            <mc:AlternateContent xmlns:mc="http://schemas.openxmlformats.org/markup-compatibility/2006">
              <mc:Choice xmlns:v="urn:schemas-microsoft-com:vml" Requires="v">
                <p:oleObj name="Document" r:id="rId4" imgW="9248244" imgH="2657481" progId="Word.Document.12">
                  <p:embed/>
                </p:oleObj>
              </mc:Choice>
              <mc:Fallback>
                <p:oleObj name="Document" r:id="rId4" imgW="9248244" imgH="2657481" progId="Word.Document.12">
                  <p:embed/>
                  <p:pic>
                    <p:nvPicPr>
                      <p:cNvPr id="2" name="Object 1">
                        <a:extLst>
                          <a:ext uri="{FF2B5EF4-FFF2-40B4-BE49-F238E27FC236}">
                            <a16:creationId xmlns:a16="http://schemas.microsoft.com/office/drawing/2014/main" id="{44D1A167-0243-4DF3-4786-4954AD440FA0}"/>
                          </a:ext>
                        </a:extLst>
                      </p:cNvPr>
                      <p:cNvPicPr/>
                      <p:nvPr/>
                    </p:nvPicPr>
                    <p:blipFill>
                      <a:blip r:embed="rId5"/>
                      <a:stretch>
                        <a:fillRect/>
                      </a:stretch>
                    </p:blipFill>
                    <p:spPr>
                      <a:xfrm>
                        <a:off x="282575" y="239630"/>
                        <a:ext cx="8629650" cy="2474913"/>
                      </a:xfrm>
                      <a:prstGeom prst="rect">
                        <a:avLst/>
                      </a:prstGeom>
                    </p:spPr>
                  </p:pic>
                </p:oleObj>
              </mc:Fallback>
            </mc:AlternateContent>
          </a:graphicData>
        </a:graphic>
      </p:graphicFrame>
    </p:spTree>
    <p:extLst>
      <p:ext uri="{BB962C8B-B14F-4D97-AF65-F5344CB8AC3E}">
        <p14:creationId xmlns:p14="http://schemas.microsoft.com/office/powerpoint/2010/main" val="107928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DC2AEE-8739-5CDC-757D-56C7C4DE6D4C}"/>
              </a:ext>
            </a:extLst>
          </p:cNvPr>
          <p:cNvSpPr>
            <a:spLocks noGrp="1"/>
          </p:cNvSpPr>
          <p:nvPr>
            <p:ph type="dt" sz="half" idx="2"/>
          </p:nvPr>
        </p:nvSpPr>
        <p:spPr/>
        <p:txBody>
          <a:bodyPr/>
          <a:lstStyle/>
          <a:p>
            <a:fld id="{C6B2C6E5-FD71-0348-98A6-18EEFEEC5C35}" type="datetime1">
              <a:rPr lang="en-US" smtClean="0"/>
              <a:t>6/21/2024</a:t>
            </a:fld>
            <a:endParaRPr lang="en-US"/>
          </a:p>
        </p:txBody>
      </p:sp>
      <p:sp>
        <p:nvSpPr>
          <p:cNvPr id="3" name="Slide Number Placeholder 2">
            <a:extLst>
              <a:ext uri="{FF2B5EF4-FFF2-40B4-BE49-F238E27FC236}">
                <a16:creationId xmlns:a16="http://schemas.microsoft.com/office/drawing/2014/main" id="{FE3965E8-0DF7-6FE7-2CED-A3EB651E1982}"/>
              </a:ext>
            </a:extLst>
          </p:cNvPr>
          <p:cNvSpPr>
            <a:spLocks noGrp="1"/>
          </p:cNvSpPr>
          <p:nvPr>
            <p:ph type="sldNum" sz="quarter" idx="4"/>
          </p:nvPr>
        </p:nvSpPr>
        <p:spPr/>
        <p:txBody>
          <a:bodyPr/>
          <a:lstStyle/>
          <a:p>
            <a:fld id="{42782948-4DBE-204D-AB9E-B65E067054AE}" type="slidenum">
              <a:rPr lang="en-US" smtClean="0"/>
              <a:pPr/>
              <a:t>26</a:t>
            </a:fld>
            <a:endParaRPr lang="en-US"/>
          </a:p>
        </p:txBody>
      </p:sp>
      <p:sp>
        <p:nvSpPr>
          <p:cNvPr id="4" name="Title 3">
            <a:extLst>
              <a:ext uri="{FF2B5EF4-FFF2-40B4-BE49-F238E27FC236}">
                <a16:creationId xmlns:a16="http://schemas.microsoft.com/office/drawing/2014/main" id="{E68D9663-D10B-C129-38CB-776C31235A20}"/>
              </a:ext>
            </a:extLst>
          </p:cNvPr>
          <p:cNvSpPr>
            <a:spLocks noGrp="1"/>
          </p:cNvSpPr>
          <p:nvPr>
            <p:ph type="title"/>
          </p:nvPr>
        </p:nvSpPr>
        <p:spPr>
          <a:xfrm>
            <a:off x="237068" y="313592"/>
            <a:ext cx="8754534" cy="830997"/>
          </a:xfrm>
        </p:spPr>
        <p:txBody>
          <a:bodyPr/>
          <a:lstStyle/>
          <a:p>
            <a:pPr algn="ctr"/>
            <a:r>
              <a:rPr kumimoji="0" lang="it-IT"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ACȚIUNI PRIORITARE</a:t>
            </a:r>
            <a:r>
              <a:rPr lang="ro-RO" dirty="0">
                <a:solidFill>
                  <a:srgbClr val="651D32"/>
                </a:solidFill>
                <a:highlight>
                  <a:srgbClr val="E7E7E5"/>
                </a:highlight>
                <a:latin typeface="Arial" panose="020B0604020202020204" pitchFamily="34" charset="0"/>
                <a:cs typeface="Arial" panose="020B0604020202020204" pitchFamily="34" charset="0"/>
              </a:rPr>
              <a:t> IANUARIE </a:t>
            </a:r>
            <a:r>
              <a:rPr kumimoji="0" lang="it-IT"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 </a:t>
            </a:r>
            <a:r>
              <a:rPr lang="ro-RO" dirty="0">
                <a:solidFill>
                  <a:srgbClr val="651D32"/>
                </a:solidFill>
                <a:highlight>
                  <a:srgbClr val="E7E7E5"/>
                </a:highlight>
                <a:latin typeface="Arial" panose="020B0604020202020204" pitchFamily="34" charset="0"/>
                <a:cs typeface="Arial" panose="020B0604020202020204" pitchFamily="34" charset="0"/>
              </a:rPr>
              <a:t>MARTIE </a:t>
            </a:r>
            <a:r>
              <a:rPr kumimoji="0" lang="it-IT"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 202</a:t>
            </a:r>
            <a:r>
              <a:rPr kumimoji="0" lang="ro-RO"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4</a:t>
            </a:r>
            <a:br>
              <a:rPr kumimoji="0" lang="it-IT"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br>
            <a:r>
              <a:rPr kumimoji="0" lang="it-IT"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Plan dezvoltare </a:t>
            </a:r>
            <a:r>
              <a:rPr kumimoji="0" lang="ro-RO"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strategică</a:t>
            </a:r>
            <a:endParaRPr lang="en-US" dirty="0"/>
          </a:p>
        </p:txBody>
      </p:sp>
      <p:sp>
        <p:nvSpPr>
          <p:cNvPr id="5" name="Content Placeholder 4">
            <a:extLst>
              <a:ext uri="{FF2B5EF4-FFF2-40B4-BE49-F238E27FC236}">
                <a16:creationId xmlns:a16="http://schemas.microsoft.com/office/drawing/2014/main" id="{676C3AD5-3CA5-EC67-F231-4599A0B196A9}"/>
              </a:ext>
            </a:extLst>
          </p:cNvPr>
          <p:cNvSpPr>
            <a:spLocks noGrp="1"/>
          </p:cNvSpPr>
          <p:nvPr>
            <p:ph idx="1"/>
          </p:nvPr>
        </p:nvSpPr>
        <p:spPr>
          <a:xfrm>
            <a:off x="336550" y="1296987"/>
            <a:ext cx="8597900" cy="3200400"/>
          </a:xfrm>
        </p:spPr>
        <p:txBody>
          <a:bodyPr vert="horz" lIns="91440" tIns="45720" rIns="91440" bIns="45720" rtlCol="0" anchor="t">
            <a:normAutofit/>
          </a:bodyPr>
          <a:lstStyle/>
          <a:p>
            <a:pPr marL="229870" indent="-229870"/>
            <a:r>
              <a:rPr lang="ro-RO" sz="1400" b="1" dirty="0">
                <a:latin typeface="Arial" panose="020B0604020202020204" pitchFamily="34" charset="0"/>
                <a:cs typeface="Arial" panose="020B0604020202020204" pitchFamily="34" charset="0"/>
              </a:rPr>
              <a:t>Actualizarea Planului de dezvoltare strategică </a:t>
            </a:r>
            <a:r>
              <a:rPr lang="ro-RO" sz="1400" dirty="0">
                <a:latin typeface="Arial" panose="020B0604020202020204" pitchFamily="34" charset="0"/>
                <a:cs typeface="Arial" panose="020B0604020202020204" pitchFamily="34" charset="0"/>
              </a:rPr>
              <a:t>cu acțiuni care se regăsesc în Planul de dezvoltare și nu sunt în cel strategic</a:t>
            </a:r>
            <a:endParaRPr lang="en-US" dirty="0"/>
          </a:p>
          <a:p>
            <a:pPr marL="0" marR="0" indent="-229870" algn="l" rtl="0" eaLnBrk="1" fontAlgn="t" latinLnBrk="0" hangingPunct="1">
              <a:lnSpc>
                <a:spcPct val="107000"/>
              </a:lnSpc>
              <a:spcBef>
                <a:spcPts val="600"/>
              </a:spcBef>
              <a:spcAft>
                <a:spcPts val="600"/>
              </a:spcAft>
            </a:pPr>
            <a:r>
              <a:rPr lang="ro-MD" sz="1400" b="1" i="0" u="none" strike="noStrike" dirty="0">
                <a:effectLst/>
                <a:latin typeface="Arial" panose="020B0604020202020204" pitchFamily="34" charset="0"/>
                <a:ea typeface="Times New Roman" panose="02020603050405020304" pitchFamily="18" charset="0"/>
                <a:cs typeface="Arial" panose="020B0604020202020204" pitchFamily="34" charset="0"/>
              </a:rPr>
              <a:t>Acțiunea 1.2.1. </a:t>
            </a:r>
            <a:r>
              <a:rPr lang="ro-MD" sz="1400" b="0" i="0" u="none" strike="noStrike" dirty="0">
                <a:effectLst/>
                <a:latin typeface="Arial" panose="020B0604020202020204" pitchFamily="34" charset="0"/>
                <a:ea typeface="Times New Roman" panose="02020603050405020304" pitchFamily="18" charset="0"/>
                <a:cs typeface="Arial" panose="020B0604020202020204" pitchFamily="34" charset="0"/>
              </a:rPr>
              <a:t>Colectarea și analiza datelor despre performanța judecătoriei</a:t>
            </a:r>
            <a:endParaRPr lang="en-US" sz="1400" b="0" i="0" u="none" strike="noStrike" dirty="0">
              <a:effectLst/>
              <a:latin typeface="Arial" panose="020B0604020202020204" pitchFamily="34" charset="0"/>
              <a:cs typeface="Arial" panose="020B0604020202020204" pitchFamily="34" charset="0"/>
            </a:endParaRPr>
          </a:p>
          <a:p>
            <a:pPr marL="0" marR="0" indent="-229870" algn="l" rtl="0" eaLnBrk="1" fontAlgn="t" latinLnBrk="0" hangingPunct="1">
              <a:lnSpc>
                <a:spcPct val="107000"/>
              </a:lnSpc>
              <a:spcBef>
                <a:spcPts val="600"/>
              </a:spcBef>
              <a:spcAft>
                <a:spcPts val="600"/>
              </a:spcAft>
            </a:pPr>
            <a:r>
              <a:rPr lang="ro-MD" sz="1400" b="1" i="0" u="none" strike="noStrike" dirty="0">
                <a:effectLst/>
                <a:latin typeface="Arial" panose="020B0604020202020204" pitchFamily="34" charset="0"/>
                <a:ea typeface="Times New Roman" panose="02020603050405020304" pitchFamily="18" charset="0"/>
                <a:cs typeface="Arial" panose="020B0604020202020204" pitchFamily="34" charset="0"/>
              </a:rPr>
              <a:t>Acțiunea 1.2.2. </a:t>
            </a:r>
            <a:r>
              <a:rPr lang="ro-MD" sz="1400" b="0" i="0" u="none" strike="noStrike" dirty="0">
                <a:effectLst/>
                <a:latin typeface="Arial" panose="020B0604020202020204" pitchFamily="34" charset="0"/>
                <a:ea typeface="Times New Roman" panose="02020603050405020304" pitchFamily="18" charset="0"/>
                <a:cs typeface="Arial" panose="020B0604020202020204" pitchFamily="34" charset="0"/>
              </a:rPr>
              <a:t>Gestionarea performanței instanței pentru asigurarea atingerii țintelor anuale stabilite</a:t>
            </a:r>
            <a:endParaRPr lang="en-US" sz="1400" b="0" i="0" u="none" strike="noStrike" dirty="0">
              <a:effectLst/>
              <a:highlight>
                <a:srgbClr val="FFFF00"/>
              </a:highlight>
              <a:latin typeface="Arial" panose="020B0604020202020204" pitchFamily="34" charset="0"/>
              <a:cs typeface="Arial" panose="020B0604020202020204" pitchFamily="34" charset="0"/>
            </a:endParaRPr>
          </a:p>
          <a:p>
            <a:pPr marL="0" marR="0" indent="-229870" algn="l" rtl="0" eaLnBrk="1" fontAlgn="t" latinLnBrk="0" hangingPunct="1">
              <a:lnSpc>
                <a:spcPct val="107000"/>
              </a:lnSpc>
              <a:spcBef>
                <a:spcPts val="600"/>
              </a:spcBef>
              <a:spcAft>
                <a:spcPts val="600"/>
              </a:spcAft>
            </a:pPr>
            <a:r>
              <a:rPr lang="ro-MD" sz="1400" b="1" i="0" u="none" strike="noStrike" dirty="0">
                <a:effectLst/>
                <a:latin typeface="Arial"/>
                <a:ea typeface="Times New Roman" panose="02020603050405020304" pitchFamily="18" charset="0"/>
                <a:cs typeface="Arial"/>
              </a:rPr>
              <a:t>Acțiunea 2.1.3. </a:t>
            </a:r>
            <a:r>
              <a:rPr lang="ro-MD" sz="1400" i="0" u="none" strike="noStrike" dirty="0">
                <a:effectLst/>
                <a:latin typeface="Arial"/>
                <a:ea typeface="Times New Roman" panose="02020603050405020304" pitchFamily="18" charset="0"/>
                <a:cs typeface="Arial"/>
              </a:rPr>
              <a:t>Elaborarea și expedierea continuă a comunicatelor de presă către mass-media</a:t>
            </a:r>
            <a:endParaRPr lang="en-US" sz="1400" i="0" u="none" strike="noStrike" dirty="0">
              <a:effectLst/>
              <a:latin typeface="Arial"/>
              <a:cs typeface="Arial"/>
            </a:endParaRPr>
          </a:p>
          <a:p>
            <a:pPr marL="229870" indent="-229870"/>
            <a:endParaRPr lang="en-US" dirty="0"/>
          </a:p>
        </p:txBody>
      </p:sp>
    </p:spTree>
    <p:extLst>
      <p:ext uri="{BB962C8B-B14F-4D97-AF65-F5344CB8AC3E}">
        <p14:creationId xmlns:p14="http://schemas.microsoft.com/office/powerpoint/2010/main" val="3052092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DC2AEE-8739-5CDC-757D-56C7C4DE6D4C}"/>
              </a:ext>
            </a:extLst>
          </p:cNvPr>
          <p:cNvSpPr>
            <a:spLocks noGrp="1"/>
          </p:cNvSpPr>
          <p:nvPr>
            <p:ph type="dt" sz="half" idx="2"/>
          </p:nvPr>
        </p:nvSpPr>
        <p:spPr/>
        <p:txBody>
          <a:bodyPr/>
          <a:lstStyle/>
          <a:p>
            <a:fld id="{C6B2C6E5-FD71-0348-98A6-18EEFEEC5C35}" type="datetime1">
              <a:rPr lang="en-US" smtClean="0"/>
              <a:t>6/21/2024</a:t>
            </a:fld>
            <a:endParaRPr lang="en-US"/>
          </a:p>
        </p:txBody>
      </p:sp>
      <p:sp>
        <p:nvSpPr>
          <p:cNvPr id="3" name="Slide Number Placeholder 2">
            <a:extLst>
              <a:ext uri="{FF2B5EF4-FFF2-40B4-BE49-F238E27FC236}">
                <a16:creationId xmlns:a16="http://schemas.microsoft.com/office/drawing/2014/main" id="{FE3965E8-0DF7-6FE7-2CED-A3EB651E1982}"/>
              </a:ext>
            </a:extLst>
          </p:cNvPr>
          <p:cNvSpPr>
            <a:spLocks noGrp="1"/>
          </p:cNvSpPr>
          <p:nvPr>
            <p:ph type="sldNum" sz="quarter" idx="4"/>
          </p:nvPr>
        </p:nvSpPr>
        <p:spPr/>
        <p:txBody>
          <a:bodyPr/>
          <a:lstStyle/>
          <a:p>
            <a:fld id="{42782948-4DBE-204D-AB9E-B65E067054AE}" type="slidenum">
              <a:rPr lang="en-US" smtClean="0"/>
              <a:pPr/>
              <a:t>27</a:t>
            </a:fld>
            <a:endParaRPr lang="en-US"/>
          </a:p>
        </p:txBody>
      </p:sp>
      <p:sp>
        <p:nvSpPr>
          <p:cNvPr id="4" name="Title 3">
            <a:extLst>
              <a:ext uri="{FF2B5EF4-FFF2-40B4-BE49-F238E27FC236}">
                <a16:creationId xmlns:a16="http://schemas.microsoft.com/office/drawing/2014/main" id="{E68D9663-D10B-C129-38CB-776C31235A20}"/>
              </a:ext>
            </a:extLst>
          </p:cNvPr>
          <p:cNvSpPr>
            <a:spLocks noGrp="1"/>
          </p:cNvSpPr>
          <p:nvPr>
            <p:ph type="title"/>
          </p:nvPr>
        </p:nvSpPr>
        <p:spPr>
          <a:xfrm>
            <a:off x="152401" y="313592"/>
            <a:ext cx="8839199" cy="830997"/>
          </a:xfrm>
        </p:spPr>
        <p:txBody>
          <a:bodyPr/>
          <a:lstStyle/>
          <a:p>
            <a:pPr algn="ctr"/>
            <a:r>
              <a:rPr kumimoji="0" lang="it-IT"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ACȚIUNI PRIORITARE </a:t>
            </a:r>
            <a:r>
              <a:rPr lang="ro-RO" dirty="0">
                <a:solidFill>
                  <a:srgbClr val="651D32"/>
                </a:solidFill>
                <a:highlight>
                  <a:srgbClr val="E7E7E5"/>
                </a:highlight>
                <a:latin typeface="Arial" panose="020B0604020202020204" pitchFamily="34" charset="0"/>
                <a:cs typeface="Arial" panose="020B0604020202020204" pitchFamily="34" charset="0"/>
              </a:rPr>
              <a:t>IANUARIE </a:t>
            </a:r>
            <a:r>
              <a:rPr kumimoji="0" lang="it-IT"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 </a:t>
            </a:r>
            <a:r>
              <a:rPr lang="ro-RO" dirty="0">
                <a:solidFill>
                  <a:srgbClr val="651D32"/>
                </a:solidFill>
                <a:highlight>
                  <a:srgbClr val="E7E7E5"/>
                </a:highlight>
                <a:latin typeface="Arial" panose="020B0604020202020204" pitchFamily="34" charset="0"/>
                <a:cs typeface="Arial" panose="020B0604020202020204" pitchFamily="34" charset="0"/>
              </a:rPr>
              <a:t>MARTIE </a:t>
            </a:r>
            <a:r>
              <a:rPr kumimoji="0" lang="it-IT"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 202</a:t>
            </a:r>
            <a:r>
              <a:rPr kumimoji="0" lang="ro-RO"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4</a:t>
            </a:r>
            <a:br>
              <a:rPr kumimoji="0" lang="it-IT"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br>
            <a:r>
              <a:rPr kumimoji="0" lang="it-IT"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Plan dezvoltare </a:t>
            </a:r>
            <a:r>
              <a:rPr kumimoji="0" lang="ro-RO" sz="2400" b="0" i="0" u="none" strike="noStrike" kern="1200" cap="none" spc="0" normalizeH="0" baseline="0" noProof="0" dirty="0">
                <a:ln>
                  <a:noFill/>
                </a:ln>
                <a:solidFill>
                  <a:srgbClr val="651D32"/>
                </a:solidFill>
                <a:effectLst/>
                <a:highlight>
                  <a:srgbClr val="E7E7E5"/>
                </a:highlight>
                <a:uLnTx/>
                <a:uFillTx/>
                <a:latin typeface="Arial" panose="020B0604020202020204" pitchFamily="34" charset="0"/>
                <a:ea typeface="+mj-ea"/>
                <a:cs typeface="Arial" panose="020B0604020202020204" pitchFamily="34" charset="0"/>
              </a:rPr>
              <a:t>strategică</a:t>
            </a:r>
            <a:endParaRPr lang="en-US" dirty="0"/>
          </a:p>
        </p:txBody>
      </p:sp>
      <p:sp>
        <p:nvSpPr>
          <p:cNvPr id="5" name="Content Placeholder 4">
            <a:extLst>
              <a:ext uri="{FF2B5EF4-FFF2-40B4-BE49-F238E27FC236}">
                <a16:creationId xmlns:a16="http://schemas.microsoft.com/office/drawing/2014/main" id="{676C3AD5-3CA5-EC67-F231-4599A0B196A9}"/>
              </a:ext>
            </a:extLst>
          </p:cNvPr>
          <p:cNvSpPr>
            <a:spLocks noGrp="1"/>
          </p:cNvSpPr>
          <p:nvPr>
            <p:ph idx="1"/>
          </p:nvPr>
        </p:nvSpPr>
        <p:spPr/>
        <p:txBody>
          <a:bodyPr vert="horz" lIns="91440" tIns="45720" rIns="91440" bIns="45720" rtlCol="0" anchor="t">
            <a:normAutofit/>
          </a:bodyPr>
          <a:lstStyle/>
          <a:p>
            <a:pPr marL="229870" indent="-229870"/>
            <a:r>
              <a:rPr lang="pt-BR" sz="1400" b="1" dirty="0">
                <a:latin typeface="Arial" panose="020B0604020202020204" pitchFamily="34" charset="0"/>
                <a:cs typeface="Arial" panose="020B0604020202020204" pitchFamily="34" charset="0"/>
              </a:rPr>
              <a:t>A</a:t>
            </a:r>
            <a:r>
              <a:rPr lang="ro-RO" sz="1400" b="1" dirty="0">
                <a:latin typeface="Arial" panose="020B0604020202020204" pitchFamily="34" charset="0"/>
                <a:cs typeface="Arial" panose="020B0604020202020204" pitchFamily="34" charset="0"/>
              </a:rPr>
              <a:t>cțiunea </a:t>
            </a:r>
            <a:r>
              <a:rPr lang="pt-BR" sz="1400" b="1" dirty="0">
                <a:latin typeface="Arial" panose="020B0604020202020204" pitchFamily="34" charset="0"/>
                <a:cs typeface="Arial" panose="020B0604020202020204" pitchFamily="34" charset="0"/>
              </a:rPr>
              <a:t>2.1.4. </a:t>
            </a:r>
            <a:r>
              <a:rPr lang="pt-BR" sz="1400" dirty="0">
                <a:latin typeface="Arial" panose="020B0604020202020204" pitchFamily="34" charset="0"/>
                <a:cs typeface="Arial" panose="020B0604020202020204" pitchFamily="34" charset="0"/>
              </a:rPr>
              <a:t>Organizarea evenimentelor de educație juridică</a:t>
            </a:r>
            <a:endParaRPr lang="en-US" dirty="0"/>
          </a:p>
          <a:p>
            <a:pPr marL="229870" indent="-229870"/>
            <a:r>
              <a:rPr lang="ro-MD" sz="1400" b="1" dirty="0">
                <a:effectLst/>
                <a:latin typeface="Arial" panose="020B0604020202020204" pitchFamily="34" charset="0"/>
                <a:ea typeface="Calibri" panose="020F0502020204030204" pitchFamily="34" charset="0"/>
                <a:cs typeface="Arial" panose="020B0604020202020204" pitchFamily="34" charset="0"/>
              </a:rPr>
              <a:t>Acțiunea 2.1.5. </a:t>
            </a:r>
            <a:r>
              <a:rPr lang="ro-MD" sz="1400" dirty="0">
                <a:effectLst/>
                <a:latin typeface="Arial" panose="020B0604020202020204" pitchFamily="34" charset="0"/>
                <a:ea typeface="Calibri" panose="020F0502020204030204" pitchFamily="34" charset="0"/>
                <a:cs typeface="Arial" panose="020B0604020202020204" pitchFamily="34" charset="0"/>
              </a:rPr>
              <a:t>Asigurarea instruirii continue a angajaților</a:t>
            </a:r>
            <a:r>
              <a:rPr lang="en-US" sz="1400" dirty="0">
                <a:latin typeface="Arial" panose="020B0604020202020204" pitchFamily="34" charset="0"/>
                <a:ea typeface="Calibri" panose="020F0502020204030204" pitchFamily="34" charset="0"/>
                <a:cs typeface="Arial" panose="020B0604020202020204" pitchFamily="34" charset="0"/>
              </a:rPr>
              <a:t> </a:t>
            </a:r>
            <a:r>
              <a:rPr lang="ro-MD" sz="1400" dirty="0">
                <a:effectLst/>
                <a:latin typeface="Arial" panose="020B0604020202020204" pitchFamily="34" charset="0"/>
                <a:ea typeface="Calibri" panose="020F0502020204030204" pitchFamily="34" charset="0"/>
                <a:cs typeface="Arial" panose="020B0604020202020204" pitchFamily="34" charset="0"/>
              </a:rPr>
              <a:t>instanței în domeniul ghidării justițiabililor privind serviciile judiciare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229870" indent="-229870"/>
            <a:r>
              <a:rPr lang="ro-MD" sz="1400" b="1" dirty="0">
                <a:latin typeface="Arial"/>
                <a:ea typeface="Calibri"/>
                <a:cs typeface="Arial"/>
              </a:rPr>
              <a:t>Acțiunea 2.1.</a:t>
            </a:r>
            <a:r>
              <a:rPr lang="en-US" sz="1400" b="1" dirty="0">
                <a:latin typeface="Arial"/>
                <a:ea typeface="Calibri"/>
                <a:cs typeface="Arial"/>
              </a:rPr>
              <a:t>6</a:t>
            </a:r>
            <a:r>
              <a:rPr lang="ro-RO" sz="1400" b="1" dirty="0">
                <a:latin typeface="Arial"/>
                <a:ea typeface="Calibri"/>
                <a:cs typeface="Arial"/>
              </a:rPr>
              <a:t>.</a:t>
            </a:r>
            <a:r>
              <a:rPr lang="ro-MD" sz="1400" b="1" dirty="0">
                <a:latin typeface="Arial"/>
                <a:ea typeface="Calibri"/>
                <a:cs typeface="Arial"/>
              </a:rPr>
              <a:t> </a:t>
            </a:r>
            <a:r>
              <a:rPr lang="ro-MD" sz="1400" dirty="0">
                <a:latin typeface="Arial"/>
                <a:ea typeface="Calibri"/>
                <a:cs typeface="Arial"/>
              </a:rPr>
              <a:t>Schimb de experiențe cu </a:t>
            </a:r>
            <a:r>
              <a:rPr lang="en-US" sz="1400" dirty="0" err="1">
                <a:latin typeface="Arial"/>
                <a:ea typeface="Calibri"/>
                <a:cs typeface="Arial"/>
              </a:rPr>
              <a:t>instanțele</a:t>
            </a:r>
            <a:r>
              <a:rPr lang="en-US" sz="1400" dirty="0">
                <a:latin typeface="Arial"/>
                <a:ea typeface="Calibri"/>
                <a:cs typeface="Arial"/>
              </a:rPr>
              <a:t> </a:t>
            </a:r>
            <a:r>
              <a:rPr lang="en-US" sz="1400" dirty="0" err="1">
                <a:latin typeface="Arial"/>
                <a:ea typeface="Calibri"/>
                <a:cs typeface="Arial"/>
              </a:rPr>
              <a:t>naționale</a:t>
            </a:r>
            <a:r>
              <a:rPr lang="en-US" sz="1400" dirty="0">
                <a:latin typeface="Arial"/>
                <a:ea typeface="Calibri"/>
                <a:cs typeface="Arial"/>
              </a:rPr>
              <a:t> </a:t>
            </a:r>
            <a:r>
              <a:rPr lang="en-US" sz="1400" dirty="0" err="1">
                <a:latin typeface="Arial"/>
                <a:ea typeface="Calibri"/>
                <a:cs typeface="Arial"/>
              </a:rPr>
              <a:t>și</a:t>
            </a:r>
            <a:r>
              <a:rPr lang="en-US" sz="1400" dirty="0">
                <a:latin typeface="Arial"/>
                <a:ea typeface="Calibri"/>
                <a:cs typeface="Arial"/>
              </a:rPr>
              <a:t> </a:t>
            </a:r>
            <a:r>
              <a:rPr lang="en-US" sz="1400" dirty="0" err="1">
                <a:latin typeface="Arial"/>
                <a:ea typeface="Calibri"/>
                <a:cs typeface="Arial"/>
              </a:rPr>
              <a:t>internaționale</a:t>
            </a:r>
            <a:r>
              <a:rPr lang="ro-MD" sz="1400" dirty="0">
                <a:latin typeface="Arial"/>
                <a:ea typeface="Calibri"/>
                <a:cs typeface="Arial"/>
              </a:rPr>
              <a:t> </a:t>
            </a:r>
            <a:endParaRPr lang="ro-MD"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365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Graphical user interface&#10;&#10;Description automatically generated">
            <a:extLst>
              <a:ext uri="{FF2B5EF4-FFF2-40B4-BE49-F238E27FC236}">
                <a16:creationId xmlns:a16="http://schemas.microsoft.com/office/drawing/2014/main" id="{C3059F5C-527C-5AC4-CD68-DA633B60E2EF}"/>
              </a:ext>
            </a:extLst>
          </p:cNvPr>
          <p:cNvPicPr>
            <a:picLocks noGrp="1" noChangeAspect="1"/>
          </p:cNvPicPr>
          <p:nvPr>
            <p:ph type="pic" sz="quarter" idx="10"/>
          </p:nvPr>
        </p:nvPicPr>
        <p:blipFill>
          <a:blip r:embed="rId2"/>
          <a:srcRect l="4506" r="4506"/>
          <a:stretch>
            <a:fillRect/>
          </a:stretch>
        </p:blipFill>
        <p:spPr/>
      </p:pic>
      <p:sp>
        <p:nvSpPr>
          <p:cNvPr id="19" name="Date Placeholder 18">
            <a:extLst>
              <a:ext uri="{FF2B5EF4-FFF2-40B4-BE49-F238E27FC236}">
                <a16:creationId xmlns:a16="http://schemas.microsoft.com/office/drawing/2014/main" id="{30ED5BB8-EB32-7545-9F68-019F5563B1C2}"/>
              </a:ext>
            </a:extLst>
          </p:cNvPr>
          <p:cNvSpPr>
            <a:spLocks noGrp="1"/>
          </p:cNvSpPr>
          <p:nvPr>
            <p:ph type="dt" sz="half" idx="2"/>
          </p:nvPr>
        </p:nvSpPr>
        <p:spPr/>
        <p:txBody>
          <a:bodyPr anchor="ctr">
            <a:normAutofit/>
          </a:bodyPr>
          <a:lstStyle/>
          <a:p>
            <a:pPr>
              <a:spcAft>
                <a:spcPts val="600"/>
              </a:spcAft>
            </a:pPr>
            <a:fld id="{9E6E56F0-63A1-FA49-B91D-D57E606AD4F4}" type="datetime1">
              <a:rPr lang="en-US" smtClean="0"/>
              <a:pPr>
                <a:spcAft>
                  <a:spcPts val="600"/>
                </a:spcAft>
              </a:pPr>
              <a:t>6/21/2024</a:t>
            </a:fld>
            <a:endParaRPr lang="en-US"/>
          </a:p>
        </p:txBody>
      </p:sp>
      <p:sp>
        <p:nvSpPr>
          <p:cNvPr id="20" name="Slide Number Placeholder 19">
            <a:extLst>
              <a:ext uri="{FF2B5EF4-FFF2-40B4-BE49-F238E27FC236}">
                <a16:creationId xmlns:a16="http://schemas.microsoft.com/office/drawing/2014/main" id="{B9F8995E-F945-D842-A922-EA80C6BF0F84}"/>
              </a:ext>
            </a:extLst>
          </p:cNvPr>
          <p:cNvSpPr>
            <a:spLocks noGrp="1"/>
          </p:cNvSpPr>
          <p:nvPr>
            <p:ph type="sldNum" sz="quarter" idx="4"/>
          </p:nvPr>
        </p:nvSpPr>
        <p:spPr/>
        <p:txBody>
          <a:bodyPr anchor="ctr">
            <a:normAutofit/>
          </a:bodyPr>
          <a:lstStyle/>
          <a:p>
            <a:pPr>
              <a:spcAft>
                <a:spcPts val="600"/>
              </a:spcAft>
            </a:pPr>
            <a:fld id="{42782948-4DBE-204D-AB9E-B65E067054AE}" type="slidenum">
              <a:rPr lang="en-US" smtClean="0"/>
              <a:pPr>
                <a:spcAft>
                  <a:spcPts val="600"/>
                </a:spcAft>
              </a:pPr>
              <a:t>3</a:t>
            </a:fld>
            <a:endParaRPr lang="en-US"/>
          </a:p>
        </p:txBody>
      </p:sp>
      <p:sp>
        <p:nvSpPr>
          <p:cNvPr id="11" name="Title 10"/>
          <p:cNvSpPr>
            <a:spLocks noGrp="1"/>
          </p:cNvSpPr>
          <p:nvPr>
            <p:ph type="title"/>
          </p:nvPr>
        </p:nvSpPr>
        <p:spPr/>
        <p:txBody>
          <a:bodyPr wrap="square" anchor="ctr">
            <a:normAutofit/>
          </a:bodyPr>
          <a:lstStyle/>
          <a:p>
            <a:pPr>
              <a:lnSpc>
                <a:spcPct val="90000"/>
              </a:lnSpc>
            </a:pPr>
            <a:r>
              <a:rPr lang="ro-MD" sz="1400" b="1" dirty="0">
                <a:solidFill>
                  <a:srgbClr val="6C6463"/>
                </a:solidFill>
                <a:latin typeface="Arial" panose="020B0604020202020204" pitchFamily="34" charset="0"/>
                <a:cs typeface="Arial" panose="020B0604020202020204" pitchFamily="34" charset="0"/>
              </a:rPr>
              <a:t>Prezentarea și evaluarea rezultatelor implementării </a:t>
            </a:r>
            <a:r>
              <a:rPr lang="ro-MD" sz="1400" b="1" dirty="0">
                <a:solidFill>
                  <a:srgbClr val="651D32"/>
                </a:solidFill>
                <a:latin typeface="Arial" panose="020B0604020202020204" pitchFamily="34" charset="0"/>
                <a:cs typeface="Arial" panose="020B0604020202020204" pitchFamily="34" charset="0"/>
              </a:rPr>
              <a:t>Planului de dezvoltare strategică </a:t>
            </a:r>
            <a:r>
              <a:rPr lang="ro-MD" sz="1400" b="1" dirty="0">
                <a:solidFill>
                  <a:srgbClr val="6C6463"/>
                </a:solidFill>
                <a:latin typeface="Arial" panose="020B0604020202020204" pitchFamily="34" charset="0"/>
                <a:cs typeface="Arial" panose="020B0604020202020204" pitchFamily="34" charset="0"/>
              </a:rPr>
              <a:t>a Judecătoriei  Model Ungheni</a:t>
            </a:r>
            <a:endParaRPr lang="en-MD" sz="1400" dirty="0">
              <a:solidFill>
                <a:srgbClr val="6C64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150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72A61-6365-0A80-5C34-C476CDF3C1D2}"/>
              </a:ext>
            </a:extLst>
          </p:cNvPr>
          <p:cNvSpPr>
            <a:spLocks noGrp="1"/>
          </p:cNvSpPr>
          <p:nvPr>
            <p:ph sz="half" idx="1"/>
          </p:nvPr>
        </p:nvSpPr>
        <p:spPr>
          <a:xfrm>
            <a:off x="152400" y="1296987"/>
            <a:ext cx="5365749" cy="3200400"/>
          </a:xfrm>
        </p:spPr>
        <p:txBody>
          <a:bodyPr vert="horz" lIns="91440" tIns="45720" rIns="91440" bIns="45720" rtlCol="0" anchor="t">
            <a:normAutofit/>
          </a:bodyPr>
          <a:lstStyle/>
          <a:p>
            <a:pPr marL="229870" indent="-229870"/>
            <a:r>
              <a:rPr lang="ro-RO" sz="1400" b="1" dirty="0">
                <a:latin typeface="Arial" panose="020B0604020202020204" pitchFamily="34" charset="0"/>
                <a:cs typeface="Arial" panose="020B0604020202020204" pitchFamily="34" charset="0"/>
              </a:rPr>
              <a:t> Activitatea </a:t>
            </a:r>
            <a:r>
              <a:rPr lang="ro-MD" sz="14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1.1.2. Majorarea statelor de personal</a:t>
            </a:r>
            <a:endParaRPr lang="en-US" sz="1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683895" lvl="1" indent="-229870"/>
            <a:r>
              <a:rPr lang="ro-RO" sz="1400" b="1" dirty="0">
                <a:solidFill>
                  <a:srgbClr val="FF0000"/>
                </a:solidFill>
                <a:latin typeface="Arial"/>
                <a:cs typeface="Arial"/>
              </a:rPr>
              <a:t>Demersul cu privire la majorarea statelor de personal </a:t>
            </a:r>
            <a:r>
              <a:rPr lang="en-US" sz="1400" b="1" dirty="0">
                <a:solidFill>
                  <a:srgbClr val="FF0000"/>
                </a:solidFill>
                <a:latin typeface="Arial"/>
                <a:cs typeface="Arial"/>
              </a:rPr>
              <a:t>a </a:t>
            </a:r>
            <a:r>
              <a:rPr lang="en-US" sz="1400" b="1" dirty="0" err="1">
                <a:solidFill>
                  <a:srgbClr val="FF0000"/>
                </a:solidFill>
                <a:latin typeface="Arial"/>
                <a:cs typeface="Arial"/>
              </a:rPr>
              <a:t>fost</a:t>
            </a:r>
            <a:r>
              <a:rPr lang="en-US" sz="1400" b="1" dirty="0">
                <a:solidFill>
                  <a:srgbClr val="FF0000"/>
                </a:solidFill>
                <a:latin typeface="Arial"/>
                <a:cs typeface="Arial"/>
              </a:rPr>
              <a:t> </a:t>
            </a:r>
            <a:r>
              <a:rPr lang="en-US" sz="1400" b="1" dirty="0" err="1">
                <a:solidFill>
                  <a:srgbClr val="FF0000"/>
                </a:solidFill>
                <a:latin typeface="Arial"/>
                <a:cs typeface="Arial"/>
              </a:rPr>
              <a:t>soluționat</a:t>
            </a:r>
            <a:r>
              <a:rPr lang="en-US" sz="1400" b="1" dirty="0">
                <a:solidFill>
                  <a:srgbClr val="FF0000"/>
                </a:solidFill>
                <a:latin typeface="Arial"/>
                <a:cs typeface="Arial"/>
              </a:rPr>
              <a:t> de </a:t>
            </a:r>
            <a:r>
              <a:rPr lang="en-US" sz="1400" b="1" dirty="0" err="1">
                <a:solidFill>
                  <a:srgbClr val="FF0000"/>
                </a:solidFill>
                <a:latin typeface="Arial"/>
                <a:cs typeface="Arial"/>
              </a:rPr>
              <a:t>către</a:t>
            </a:r>
            <a:r>
              <a:rPr lang="en-US" sz="1400" b="1" dirty="0">
                <a:solidFill>
                  <a:srgbClr val="FF0000"/>
                </a:solidFill>
                <a:latin typeface="Arial"/>
                <a:cs typeface="Arial"/>
              </a:rPr>
              <a:t> CSM, </a:t>
            </a:r>
            <a:r>
              <a:rPr lang="en-US" sz="1400" b="1" dirty="0" err="1">
                <a:solidFill>
                  <a:srgbClr val="FF0000"/>
                </a:solidFill>
                <a:latin typeface="Arial"/>
                <a:cs typeface="Arial"/>
              </a:rPr>
              <a:t>fiind</a:t>
            </a:r>
            <a:r>
              <a:rPr lang="en-US" sz="1400" b="1" dirty="0">
                <a:solidFill>
                  <a:srgbClr val="FF0000"/>
                </a:solidFill>
                <a:latin typeface="Arial"/>
                <a:cs typeface="Arial"/>
              </a:rPr>
              <a:t> </a:t>
            </a:r>
            <a:r>
              <a:rPr lang="en-US" sz="1400" b="1" dirty="0" err="1">
                <a:solidFill>
                  <a:srgbClr val="FF0000"/>
                </a:solidFill>
                <a:latin typeface="Arial"/>
                <a:cs typeface="Arial"/>
              </a:rPr>
              <a:t>aprobate</a:t>
            </a:r>
            <a:r>
              <a:rPr lang="en-US" sz="1400" b="1" dirty="0">
                <a:solidFill>
                  <a:srgbClr val="FF0000"/>
                </a:solidFill>
                <a:latin typeface="Arial"/>
                <a:cs typeface="Arial"/>
              </a:rPr>
              <a:t> 2 </a:t>
            </a:r>
            <a:r>
              <a:rPr lang="en-US" sz="1400" b="1" dirty="0" err="1">
                <a:solidFill>
                  <a:srgbClr val="FF0000"/>
                </a:solidFill>
                <a:latin typeface="Arial"/>
                <a:cs typeface="Arial"/>
              </a:rPr>
              <a:t>unități</a:t>
            </a:r>
            <a:r>
              <a:rPr lang="en-US" sz="1400" b="1" dirty="0">
                <a:solidFill>
                  <a:srgbClr val="FF0000"/>
                </a:solidFill>
                <a:latin typeface="Arial"/>
                <a:cs typeface="Arial"/>
              </a:rPr>
              <a:t> (</a:t>
            </a:r>
            <a:r>
              <a:rPr lang="en-US" sz="1400" b="1" dirty="0" err="1">
                <a:solidFill>
                  <a:srgbClr val="FF0000"/>
                </a:solidFill>
                <a:latin typeface="Arial"/>
                <a:cs typeface="Arial"/>
              </a:rPr>
              <a:t>judecători</a:t>
            </a:r>
            <a:r>
              <a:rPr lang="en-US" sz="1400" b="1" dirty="0">
                <a:solidFill>
                  <a:srgbClr val="FF0000"/>
                </a:solidFill>
                <a:latin typeface="Arial"/>
                <a:cs typeface="Arial"/>
              </a:rPr>
              <a:t>).</a:t>
            </a:r>
            <a:endParaRPr lang="ro-RO" sz="1400" b="1" dirty="0">
              <a:solidFill>
                <a:srgbClr val="FF0000"/>
              </a:solidFill>
              <a:latin typeface="Arial"/>
              <a:cs typeface="Arial"/>
            </a:endParaRPr>
          </a:p>
        </p:txBody>
      </p:sp>
      <p:sp>
        <p:nvSpPr>
          <p:cNvPr id="4" name="Date Placeholder 3">
            <a:extLst>
              <a:ext uri="{FF2B5EF4-FFF2-40B4-BE49-F238E27FC236}">
                <a16:creationId xmlns:a16="http://schemas.microsoft.com/office/drawing/2014/main" id="{746797E8-B76A-3E46-9F32-F2A03F28821D}"/>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lide Number Placeholder 4">
            <a:extLst>
              <a:ext uri="{FF2B5EF4-FFF2-40B4-BE49-F238E27FC236}">
                <a16:creationId xmlns:a16="http://schemas.microsoft.com/office/drawing/2014/main" id="{5425C4DC-06A6-A4DA-CCB6-75E2E1068181}"/>
              </a:ext>
            </a:extLst>
          </p:cNvPr>
          <p:cNvSpPr>
            <a:spLocks noGrp="1"/>
          </p:cNvSpPr>
          <p:nvPr>
            <p:ph type="sldNum" sz="quarter" idx="12"/>
          </p:nvPr>
        </p:nvSpPr>
        <p:spPr/>
        <p:txBody>
          <a:bodyPr/>
          <a:lstStyle/>
          <a:p>
            <a:fld id="{42782948-4DBE-204D-AB9E-B65E067054AE}" type="slidenum">
              <a:rPr lang="en-US" smtClean="0"/>
              <a:pPr/>
              <a:t>4</a:t>
            </a:fld>
            <a:endParaRPr lang="en-US"/>
          </a:p>
        </p:txBody>
      </p:sp>
      <p:sp>
        <p:nvSpPr>
          <p:cNvPr id="6" name="Title 5">
            <a:extLst>
              <a:ext uri="{FF2B5EF4-FFF2-40B4-BE49-F238E27FC236}">
                <a16:creationId xmlns:a16="http://schemas.microsoft.com/office/drawing/2014/main" id="{D9FC288F-6045-3C92-5B44-72FAF3BB03E3}"/>
              </a:ext>
            </a:extLst>
          </p:cNvPr>
          <p:cNvSpPr>
            <a:spLocks noGrp="1"/>
          </p:cNvSpPr>
          <p:nvPr>
            <p:ph type="title"/>
          </p:nvPr>
        </p:nvSpPr>
        <p:spPr>
          <a:xfrm>
            <a:off x="152401" y="98147"/>
            <a:ext cx="8839199" cy="699188"/>
          </a:xfrm>
        </p:spPr>
        <p:txBody>
          <a:bodyPr/>
          <a:lstStyle/>
          <a:p>
            <a:r>
              <a:rPr lang="ro-MD" b="1" kern="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Direcția strategică 1:Management și administrare judiciară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ro-MD" sz="1400" b="1" kern="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1.1: Reducerea volumului de muncă și a sarcinii per judecător</a:t>
            </a:r>
            <a:endParaRPr lang="en-US" sz="1400" dirty="0">
              <a:solidFill>
                <a:srgbClr val="651D32"/>
              </a:solidFill>
              <a:latin typeface="Arial" panose="020B0604020202020204" pitchFamily="34" charset="0"/>
              <a:cs typeface="Arial" panose="020B0604020202020204" pitchFamily="34" charset="0"/>
            </a:endParaRPr>
          </a:p>
        </p:txBody>
      </p:sp>
      <p:pic>
        <p:nvPicPr>
          <p:cNvPr id="7" name="Content Placeholder 6" descr="A person standing next to a checklist&#10;&#10;Description automatically generated with low confidence">
            <a:extLst>
              <a:ext uri="{FF2B5EF4-FFF2-40B4-BE49-F238E27FC236}">
                <a16:creationId xmlns:a16="http://schemas.microsoft.com/office/drawing/2014/main" id="{3B7D6A9B-7451-157E-9B89-F45BB98F0C31}"/>
              </a:ext>
            </a:extLst>
          </p:cNvPr>
          <p:cNvPicPr>
            <a:picLocks noGrp="1" noChangeAspect="1"/>
          </p:cNvPicPr>
          <p:nvPr>
            <p:ph sz="half" idx="2"/>
          </p:nvPr>
        </p:nvPicPr>
        <p:blipFill>
          <a:blip r:embed="rId2"/>
          <a:stretch>
            <a:fillRect/>
          </a:stretch>
        </p:blipFill>
        <p:spPr>
          <a:xfrm>
            <a:off x="5617148" y="1075058"/>
            <a:ext cx="3014451" cy="3644257"/>
          </a:xfrm>
          <a:prstGeom prst="rect">
            <a:avLst/>
          </a:prstGeom>
        </p:spPr>
      </p:pic>
    </p:spTree>
    <p:extLst>
      <p:ext uri="{BB962C8B-B14F-4D97-AF65-F5344CB8AC3E}">
        <p14:creationId xmlns:p14="http://schemas.microsoft.com/office/powerpoint/2010/main" val="404160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72A61-6365-0A80-5C34-C476CDF3C1D2}"/>
              </a:ext>
            </a:extLst>
          </p:cNvPr>
          <p:cNvSpPr>
            <a:spLocks noGrp="1"/>
          </p:cNvSpPr>
          <p:nvPr>
            <p:ph sz="half" idx="1"/>
          </p:nvPr>
        </p:nvSpPr>
        <p:spPr>
          <a:xfrm>
            <a:off x="152402" y="1421027"/>
            <a:ext cx="5359398" cy="3298288"/>
          </a:xfrm>
        </p:spPr>
        <p:txBody>
          <a:bodyPr vert="horz" lIns="91440" tIns="45720" rIns="91440" bIns="45720" rtlCol="0" anchor="t">
            <a:normAutofit/>
          </a:bodyPr>
          <a:lstStyle/>
          <a:p>
            <a:pPr marL="229870" indent="-229870"/>
            <a:r>
              <a:rPr lang="ro-RO" sz="1400" b="1" dirty="0">
                <a:latin typeface="Arial" panose="020B0604020202020204" pitchFamily="34" charset="0"/>
                <a:cs typeface="Arial" panose="020B0604020202020204" pitchFamily="34" charset="0"/>
              </a:rPr>
              <a:t>Activitatea </a:t>
            </a:r>
            <a:r>
              <a:rPr lang="en-US" sz="1400" b="1" dirty="0">
                <a:latin typeface="Arial"/>
                <a:cs typeface="Arial"/>
              </a:rPr>
              <a:t>1.2.1. </a:t>
            </a:r>
            <a:r>
              <a:rPr lang="en-US" sz="1400" b="1" dirty="0" err="1">
                <a:latin typeface="Arial"/>
                <a:cs typeface="Arial"/>
              </a:rPr>
              <a:t>Colectarea</a:t>
            </a:r>
            <a:r>
              <a:rPr lang="en-US" sz="1400" b="1" dirty="0">
                <a:latin typeface="Arial"/>
                <a:cs typeface="Arial"/>
              </a:rPr>
              <a:t> </a:t>
            </a:r>
            <a:r>
              <a:rPr lang="en-US" sz="1400" b="1" dirty="0" err="1">
                <a:latin typeface="Arial"/>
                <a:cs typeface="Arial"/>
              </a:rPr>
              <a:t>și</a:t>
            </a:r>
            <a:r>
              <a:rPr lang="en-US" sz="1400" b="1" dirty="0">
                <a:latin typeface="Arial"/>
                <a:cs typeface="Arial"/>
              </a:rPr>
              <a:t> </a:t>
            </a:r>
            <a:r>
              <a:rPr lang="en-US" sz="1400" b="1" dirty="0" err="1">
                <a:latin typeface="Arial"/>
                <a:cs typeface="Arial"/>
              </a:rPr>
              <a:t>analiza</a:t>
            </a:r>
            <a:r>
              <a:rPr lang="en-US" sz="1400" b="1" dirty="0">
                <a:latin typeface="Arial"/>
                <a:cs typeface="Arial"/>
              </a:rPr>
              <a:t> </a:t>
            </a:r>
            <a:r>
              <a:rPr lang="en-US" sz="1400" b="1" dirty="0" err="1">
                <a:latin typeface="Arial"/>
                <a:cs typeface="Arial"/>
              </a:rPr>
              <a:t>datelor</a:t>
            </a:r>
            <a:r>
              <a:rPr lang="en-US" sz="1400" b="1" dirty="0">
                <a:latin typeface="Arial"/>
                <a:cs typeface="Arial"/>
              </a:rPr>
              <a:t> </a:t>
            </a:r>
            <a:r>
              <a:rPr lang="en-US" sz="1400" b="1" dirty="0" err="1">
                <a:latin typeface="Arial"/>
                <a:cs typeface="Arial"/>
              </a:rPr>
              <a:t>despre</a:t>
            </a:r>
            <a:r>
              <a:rPr lang="en-US" sz="1400" b="1" dirty="0">
                <a:latin typeface="Arial"/>
                <a:cs typeface="Arial"/>
              </a:rPr>
              <a:t> </a:t>
            </a:r>
            <a:r>
              <a:rPr lang="en-US" sz="1400" b="1" dirty="0" err="1">
                <a:latin typeface="Arial"/>
                <a:cs typeface="Arial"/>
              </a:rPr>
              <a:t>performanța</a:t>
            </a:r>
            <a:r>
              <a:rPr lang="en-US" sz="1400" b="1" dirty="0">
                <a:latin typeface="Arial"/>
                <a:cs typeface="Arial"/>
              </a:rPr>
              <a:t> </a:t>
            </a:r>
            <a:r>
              <a:rPr lang="en-US" sz="1400" b="1" dirty="0" err="1">
                <a:latin typeface="Arial"/>
                <a:cs typeface="Arial"/>
              </a:rPr>
              <a:t>judecătoriei</a:t>
            </a:r>
            <a:endParaRPr lang="ro-RO" sz="1400" b="1" dirty="0">
              <a:latin typeface="Arial"/>
              <a:cs typeface="Arial"/>
            </a:endParaRPr>
          </a:p>
          <a:p>
            <a:pPr marL="683895" lvl="1" indent="-229870">
              <a:buFontTx/>
              <a:buChar char="-"/>
            </a:pPr>
            <a:r>
              <a:rPr lang="ro-RO" sz="1400" dirty="0">
                <a:latin typeface="Arial"/>
                <a:cs typeface="Arial"/>
              </a:rPr>
              <a:t>Datele au fost extrase din PIGD pentru perioada 01 ianuarie - 30 septembrie 2023 și analizate în cadrul ședinței de monitorizare și evaluare din </a:t>
            </a:r>
            <a:r>
              <a:rPr lang="ro-RO" sz="1400" b="1" dirty="0">
                <a:latin typeface="Arial"/>
                <a:cs typeface="Arial"/>
              </a:rPr>
              <a:t>03 noiembrie 2023</a:t>
            </a:r>
          </a:p>
          <a:p>
            <a:pPr marL="683895" lvl="1" indent="-229870">
              <a:buFontTx/>
              <a:buChar char="-"/>
            </a:pPr>
            <a:r>
              <a:rPr lang="ro-RO" sz="1400" dirty="0">
                <a:latin typeface="Arial"/>
                <a:cs typeface="Arial"/>
              </a:rPr>
              <a:t>Totodată au fost extrase din PIGD datele pentru perioada </a:t>
            </a:r>
            <a:r>
              <a:rPr lang="ro-RO" sz="1400" b="1" dirty="0">
                <a:latin typeface="Arial"/>
                <a:cs typeface="Arial"/>
              </a:rPr>
              <a:t>01 </a:t>
            </a:r>
            <a:r>
              <a:rPr lang="ro-RO" sz="1400" b="1" dirty="0" err="1">
                <a:latin typeface="Arial"/>
                <a:cs typeface="Arial"/>
              </a:rPr>
              <a:t>ianu</a:t>
            </a:r>
            <a:r>
              <a:rPr lang="en-US" sz="1400" b="1" dirty="0" err="1">
                <a:latin typeface="Arial"/>
                <a:cs typeface="Arial"/>
              </a:rPr>
              <a:t>arie</a:t>
            </a:r>
            <a:r>
              <a:rPr lang="ro-RO" sz="1400" b="1" dirty="0">
                <a:latin typeface="Arial"/>
                <a:cs typeface="Arial"/>
              </a:rPr>
              <a:t> -31 decembrie 2023</a:t>
            </a:r>
            <a:endParaRPr lang="ro-RO" sz="1400" b="1" dirty="0">
              <a:latin typeface="Arial"/>
              <a:cs typeface="Arial" panose="020B0604020202020204" pitchFamily="34" charset="0"/>
            </a:endParaRPr>
          </a:p>
          <a:p>
            <a:pPr marL="683895" lvl="1" indent="-229870">
              <a:buFontTx/>
              <a:buChar char="-"/>
            </a:pPr>
            <a:r>
              <a:rPr lang="en-US" sz="1400" dirty="0" err="1">
                <a:latin typeface="Arial"/>
                <a:cs typeface="Arial"/>
              </a:rPr>
              <a:t>În</a:t>
            </a:r>
            <a:r>
              <a:rPr lang="en-US" sz="1400" dirty="0">
                <a:latin typeface="Arial"/>
                <a:cs typeface="Arial"/>
              </a:rPr>
              <a:t> </a:t>
            </a:r>
            <a:r>
              <a:rPr lang="en-US" sz="1400" dirty="0" err="1">
                <a:latin typeface="Arial"/>
                <a:cs typeface="Arial"/>
              </a:rPr>
              <a:t>perioada</a:t>
            </a:r>
            <a:r>
              <a:rPr lang="en-US" sz="1400" dirty="0">
                <a:latin typeface="Arial"/>
                <a:cs typeface="Arial"/>
              </a:rPr>
              <a:t> </a:t>
            </a:r>
            <a:r>
              <a:rPr lang="ro-RO" sz="1400" dirty="0">
                <a:latin typeface="Arial"/>
                <a:cs typeface="Arial"/>
              </a:rPr>
              <a:t>celor</a:t>
            </a:r>
            <a:r>
              <a:rPr lang="en-US" sz="1400" dirty="0">
                <a:latin typeface="Arial"/>
                <a:cs typeface="Arial"/>
              </a:rPr>
              <a:t> </a:t>
            </a:r>
            <a:r>
              <a:rPr lang="ro-RO" sz="1400" dirty="0">
                <a:latin typeface="Arial"/>
                <a:cs typeface="Arial"/>
              </a:rPr>
              <a:t>12</a:t>
            </a:r>
            <a:r>
              <a:rPr lang="en-US" sz="1400" dirty="0">
                <a:latin typeface="Arial"/>
                <a:cs typeface="Arial"/>
              </a:rPr>
              <a:t> </a:t>
            </a:r>
            <a:r>
              <a:rPr lang="en-US" sz="1400" dirty="0" err="1">
                <a:latin typeface="Arial"/>
                <a:cs typeface="Arial"/>
              </a:rPr>
              <a:t>luni</a:t>
            </a:r>
            <a:r>
              <a:rPr lang="en-US" sz="1400" dirty="0">
                <a:latin typeface="Arial"/>
                <a:cs typeface="Arial"/>
              </a:rPr>
              <a:t> </a:t>
            </a:r>
            <a:r>
              <a:rPr lang="ro-RO" sz="1400" dirty="0">
                <a:latin typeface="Arial"/>
                <a:cs typeface="Arial"/>
              </a:rPr>
              <a:t> de activitate </a:t>
            </a:r>
            <a:r>
              <a:rPr lang="en-US" sz="1400" dirty="0">
                <a:latin typeface="Arial"/>
                <a:cs typeface="Arial"/>
              </a:rPr>
              <a:t>ale </a:t>
            </a:r>
            <a:r>
              <a:rPr lang="en-US" sz="1400" dirty="0" err="1">
                <a:latin typeface="Arial"/>
                <a:cs typeface="Arial"/>
              </a:rPr>
              <a:t>anului</a:t>
            </a:r>
            <a:r>
              <a:rPr lang="en-US" sz="1400" dirty="0">
                <a:latin typeface="Arial"/>
                <a:cs typeface="Arial"/>
              </a:rPr>
              <a:t> 2023, num</a:t>
            </a:r>
            <a:r>
              <a:rPr lang="ro-RO" sz="1400" dirty="0" err="1">
                <a:latin typeface="Arial"/>
                <a:cs typeface="Arial"/>
              </a:rPr>
              <a:t>ărul</a:t>
            </a:r>
            <a:r>
              <a:rPr lang="ro-RO" sz="1400" dirty="0">
                <a:latin typeface="Arial"/>
                <a:cs typeface="Arial"/>
              </a:rPr>
              <a:t> </a:t>
            </a:r>
            <a:r>
              <a:rPr lang="en-US" sz="1400" dirty="0">
                <a:latin typeface="Arial"/>
                <a:cs typeface="Arial"/>
              </a:rPr>
              <a:t>total al </a:t>
            </a:r>
            <a:r>
              <a:rPr lang="en-US" sz="1400" dirty="0" err="1">
                <a:latin typeface="Arial"/>
                <a:cs typeface="Arial"/>
              </a:rPr>
              <a:t>dosarelor</a:t>
            </a:r>
            <a:r>
              <a:rPr lang="en-US" sz="1400" dirty="0">
                <a:latin typeface="Arial"/>
                <a:cs typeface="Arial"/>
              </a:rPr>
              <a:t> </a:t>
            </a:r>
            <a:r>
              <a:rPr lang="en-US" sz="1400" dirty="0" err="1">
                <a:latin typeface="Arial"/>
                <a:cs typeface="Arial"/>
              </a:rPr>
              <a:t>noi</a:t>
            </a:r>
            <a:r>
              <a:rPr lang="en-US" sz="1400" dirty="0">
                <a:latin typeface="Arial"/>
                <a:cs typeface="Arial"/>
              </a:rPr>
              <a:t> </a:t>
            </a:r>
            <a:r>
              <a:rPr lang="en-US" sz="1400" dirty="0">
                <a:solidFill>
                  <a:schemeClr val="accent5">
                    <a:lumMod val="50000"/>
                  </a:schemeClr>
                </a:solidFill>
                <a:latin typeface="Arial"/>
                <a:cs typeface="Arial"/>
              </a:rPr>
              <a:t>a </a:t>
            </a:r>
            <a:r>
              <a:rPr lang="en-US" sz="1400" dirty="0" err="1">
                <a:solidFill>
                  <a:schemeClr val="accent5">
                    <a:lumMod val="50000"/>
                  </a:schemeClr>
                </a:solidFill>
                <a:latin typeface="Arial"/>
                <a:cs typeface="Arial"/>
              </a:rPr>
              <a:t>crescut</a:t>
            </a:r>
            <a:r>
              <a:rPr lang="en-US" sz="1400" dirty="0">
                <a:solidFill>
                  <a:schemeClr val="accent5">
                    <a:lumMod val="50000"/>
                  </a:schemeClr>
                </a:solidFill>
                <a:latin typeface="Arial"/>
                <a:cs typeface="Arial"/>
              </a:rPr>
              <a:t> cu </a:t>
            </a:r>
            <a:r>
              <a:rPr lang="ro-RO" sz="1400" b="1" dirty="0">
                <a:solidFill>
                  <a:schemeClr val="accent5">
                    <a:lumMod val="50000"/>
                  </a:schemeClr>
                </a:solidFill>
                <a:latin typeface="Arial"/>
                <a:cs typeface="Arial"/>
              </a:rPr>
              <a:t>8</a:t>
            </a:r>
            <a:r>
              <a:rPr lang="en-US" sz="1400" b="1" dirty="0">
                <a:solidFill>
                  <a:schemeClr val="accent5">
                    <a:lumMod val="50000"/>
                  </a:schemeClr>
                </a:solidFill>
                <a:latin typeface="Arial"/>
                <a:cs typeface="Arial"/>
              </a:rPr>
              <a:t>.5% </a:t>
            </a:r>
            <a:r>
              <a:rPr lang="en-US" sz="1400" dirty="0" err="1">
                <a:solidFill>
                  <a:schemeClr val="accent5">
                    <a:lumMod val="50000"/>
                  </a:schemeClr>
                </a:solidFill>
                <a:latin typeface="Arial"/>
                <a:cs typeface="Arial"/>
              </a:rPr>
              <a:t>fața</a:t>
            </a:r>
            <a:r>
              <a:rPr lang="en-US" sz="1400" dirty="0">
                <a:solidFill>
                  <a:schemeClr val="accent5">
                    <a:lumMod val="50000"/>
                  </a:schemeClr>
                </a:solidFill>
                <a:latin typeface="Arial"/>
                <a:cs typeface="Arial"/>
              </a:rPr>
              <a:t> de ac</a:t>
            </a:r>
            <a:r>
              <a:rPr lang="ro-RO" sz="1400" dirty="0">
                <a:solidFill>
                  <a:schemeClr val="accent5">
                    <a:lumMod val="50000"/>
                  </a:schemeClr>
                </a:solidFill>
                <a:latin typeface="Arial"/>
                <a:cs typeface="Arial"/>
              </a:rPr>
              <a:t>e</a:t>
            </a:r>
            <a:r>
              <a:rPr lang="en-US" sz="1400" dirty="0" err="1">
                <a:solidFill>
                  <a:schemeClr val="accent5">
                    <a:lumMod val="50000"/>
                  </a:schemeClr>
                </a:solidFill>
                <a:latin typeface="Arial"/>
                <a:cs typeface="Arial"/>
              </a:rPr>
              <a:t>eași</a:t>
            </a:r>
            <a:r>
              <a:rPr lang="en-US" sz="1400" dirty="0">
                <a:solidFill>
                  <a:schemeClr val="accent5">
                    <a:lumMod val="50000"/>
                  </a:schemeClr>
                </a:solidFill>
                <a:latin typeface="Arial"/>
                <a:cs typeface="Arial"/>
              </a:rPr>
              <a:t> </a:t>
            </a:r>
            <a:r>
              <a:rPr lang="en-US" sz="1400" dirty="0" err="1">
                <a:solidFill>
                  <a:schemeClr val="accent5">
                    <a:lumMod val="50000"/>
                  </a:schemeClr>
                </a:solidFill>
                <a:latin typeface="Arial"/>
                <a:cs typeface="Arial"/>
              </a:rPr>
              <a:t>perioad</a:t>
            </a:r>
            <a:r>
              <a:rPr lang="ro-RO" sz="1400" dirty="0">
                <a:solidFill>
                  <a:schemeClr val="accent5">
                    <a:lumMod val="50000"/>
                  </a:schemeClr>
                </a:solidFill>
                <a:latin typeface="Arial"/>
                <a:cs typeface="Arial"/>
              </a:rPr>
              <a:t>ă</a:t>
            </a:r>
            <a:r>
              <a:rPr lang="en-US" sz="1400" dirty="0">
                <a:solidFill>
                  <a:schemeClr val="accent5">
                    <a:lumMod val="50000"/>
                  </a:schemeClr>
                </a:solidFill>
                <a:latin typeface="Arial"/>
                <a:cs typeface="Arial"/>
              </a:rPr>
              <a:t> </a:t>
            </a:r>
            <a:r>
              <a:rPr lang="ro-RO" sz="1400" dirty="0">
                <a:solidFill>
                  <a:schemeClr val="accent5">
                    <a:lumMod val="50000"/>
                  </a:schemeClr>
                </a:solidFill>
                <a:latin typeface="Arial"/>
                <a:cs typeface="Arial"/>
              </a:rPr>
              <a:t>a </a:t>
            </a:r>
            <a:r>
              <a:rPr lang="en-US" sz="1400" dirty="0" err="1">
                <a:solidFill>
                  <a:schemeClr val="accent5">
                    <a:lumMod val="50000"/>
                  </a:schemeClr>
                </a:solidFill>
                <a:latin typeface="Arial"/>
                <a:cs typeface="Arial"/>
              </a:rPr>
              <a:t>anului</a:t>
            </a:r>
            <a:r>
              <a:rPr lang="en-US" sz="1400" dirty="0">
                <a:solidFill>
                  <a:schemeClr val="accent5">
                    <a:lumMod val="50000"/>
                  </a:schemeClr>
                </a:solidFill>
                <a:latin typeface="Arial"/>
                <a:cs typeface="Arial"/>
              </a:rPr>
              <a:t> 2022</a:t>
            </a:r>
          </a:p>
          <a:p>
            <a:pPr marL="229870" indent="-229870">
              <a:buFontTx/>
              <a:buChar char="-"/>
            </a:pPr>
            <a:endParaRPr lang="ro-RO" sz="1100" dirty="0">
              <a:solidFill>
                <a:schemeClr val="tx1"/>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746797E8-B76A-3E46-9F32-F2A03F28821D}"/>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lide Number Placeholder 4">
            <a:extLst>
              <a:ext uri="{FF2B5EF4-FFF2-40B4-BE49-F238E27FC236}">
                <a16:creationId xmlns:a16="http://schemas.microsoft.com/office/drawing/2014/main" id="{5425C4DC-06A6-A4DA-CCB6-75E2E1068181}"/>
              </a:ext>
            </a:extLst>
          </p:cNvPr>
          <p:cNvSpPr>
            <a:spLocks noGrp="1"/>
          </p:cNvSpPr>
          <p:nvPr>
            <p:ph type="sldNum" sz="quarter" idx="12"/>
          </p:nvPr>
        </p:nvSpPr>
        <p:spPr/>
        <p:txBody>
          <a:bodyPr/>
          <a:lstStyle/>
          <a:p>
            <a:fld id="{42782948-4DBE-204D-AB9E-B65E067054AE}" type="slidenum">
              <a:rPr lang="en-US" smtClean="0"/>
              <a:pPr/>
              <a:t>5</a:t>
            </a:fld>
            <a:endParaRPr lang="en-US"/>
          </a:p>
        </p:txBody>
      </p:sp>
      <p:sp>
        <p:nvSpPr>
          <p:cNvPr id="6" name="Title 5">
            <a:extLst>
              <a:ext uri="{FF2B5EF4-FFF2-40B4-BE49-F238E27FC236}">
                <a16:creationId xmlns:a16="http://schemas.microsoft.com/office/drawing/2014/main" id="{D9FC288F-6045-3C92-5B44-72FAF3BB03E3}"/>
              </a:ext>
            </a:extLst>
          </p:cNvPr>
          <p:cNvSpPr>
            <a:spLocks noGrp="1"/>
          </p:cNvSpPr>
          <p:nvPr>
            <p:ph type="title"/>
          </p:nvPr>
        </p:nvSpPr>
        <p:spPr>
          <a:xfrm>
            <a:off x="234950" y="220072"/>
            <a:ext cx="8549049" cy="615553"/>
          </a:xfrm>
        </p:spPr>
        <p:txBody>
          <a:bodyPr/>
          <a:lstStyle/>
          <a:p>
            <a:r>
              <a:rPr lang="ro-MD" sz="2000" b="1" kern="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Direcția strategică 1:</a:t>
            </a:r>
            <a:r>
              <a:rPr lang="en-US" sz="2000" b="1" kern="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 </a:t>
            </a:r>
            <a:r>
              <a:rPr lang="ro-MD" sz="2000" b="1" kern="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Management și administrare judiciară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err="1">
                <a:solidFill>
                  <a:srgbClr val="651D32"/>
                </a:solidFill>
                <a:latin typeface="Arial" panose="020B0604020202020204" pitchFamily="34" charset="0"/>
                <a:cs typeface="Arial" panose="020B0604020202020204" pitchFamily="34" charset="0"/>
              </a:rPr>
              <a:t>Obiectivul</a:t>
            </a:r>
            <a:r>
              <a:rPr lang="en-US" sz="1400" b="1" dirty="0">
                <a:solidFill>
                  <a:srgbClr val="651D32"/>
                </a:solidFill>
                <a:latin typeface="Arial" panose="020B0604020202020204" pitchFamily="34" charset="0"/>
                <a:cs typeface="Arial" panose="020B0604020202020204" pitchFamily="34" charset="0"/>
              </a:rPr>
              <a:t> strategic 1.2: </a:t>
            </a:r>
            <a:r>
              <a:rPr lang="en-US" sz="1400" b="1" dirty="0" err="1">
                <a:solidFill>
                  <a:srgbClr val="651D32"/>
                </a:solidFill>
                <a:latin typeface="Arial" panose="020B0604020202020204" pitchFamily="34" charset="0"/>
                <a:cs typeface="Arial" panose="020B0604020202020204" pitchFamily="34" charset="0"/>
              </a:rPr>
              <a:t>Creșterea</a:t>
            </a:r>
            <a:r>
              <a:rPr lang="en-US" sz="1400" b="1" dirty="0">
                <a:solidFill>
                  <a:srgbClr val="651D32"/>
                </a:solidFill>
                <a:latin typeface="Arial" panose="020B0604020202020204" pitchFamily="34" charset="0"/>
                <a:cs typeface="Arial" panose="020B0604020202020204" pitchFamily="34" charset="0"/>
              </a:rPr>
              <a:t> </a:t>
            </a:r>
            <a:r>
              <a:rPr lang="en-US" sz="1400" b="1" dirty="0" err="1">
                <a:solidFill>
                  <a:srgbClr val="651D32"/>
                </a:solidFill>
                <a:latin typeface="Arial" panose="020B0604020202020204" pitchFamily="34" charset="0"/>
                <a:cs typeface="Arial" panose="020B0604020202020204" pitchFamily="34" charset="0"/>
              </a:rPr>
              <a:t>performanței</a:t>
            </a:r>
            <a:r>
              <a:rPr lang="en-US" sz="1400" b="1" dirty="0">
                <a:solidFill>
                  <a:srgbClr val="651D32"/>
                </a:solidFill>
                <a:latin typeface="Arial" panose="020B0604020202020204" pitchFamily="34" charset="0"/>
                <a:cs typeface="Arial" panose="020B0604020202020204" pitchFamily="34" charset="0"/>
              </a:rPr>
              <a:t> </a:t>
            </a:r>
            <a:r>
              <a:rPr lang="en-US" sz="1400" b="1" dirty="0" err="1">
                <a:solidFill>
                  <a:srgbClr val="651D32"/>
                </a:solidFill>
                <a:latin typeface="Arial" panose="020B0604020202020204" pitchFamily="34" charset="0"/>
                <a:cs typeface="Arial" panose="020B0604020202020204" pitchFamily="34" charset="0"/>
              </a:rPr>
              <a:t>judecătoriei</a:t>
            </a:r>
            <a:r>
              <a:rPr lang="en-US" sz="1400" b="1" dirty="0">
                <a:solidFill>
                  <a:srgbClr val="651D32"/>
                </a:solidFill>
                <a:latin typeface="Arial" panose="020B0604020202020204" pitchFamily="34" charset="0"/>
                <a:cs typeface="Arial" panose="020B0604020202020204" pitchFamily="34" charset="0"/>
              </a:rPr>
              <a:t> </a:t>
            </a:r>
          </a:p>
        </p:txBody>
      </p:sp>
      <p:pic>
        <p:nvPicPr>
          <p:cNvPr id="7" name="Content Placeholder 6" descr="A person standing next to a checklist&#10;&#10;Description automatically generated with low confidence">
            <a:extLst>
              <a:ext uri="{FF2B5EF4-FFF2-40B4-BE49-F238E27FC236}">
                <a16:creationId xmlns:a16="http://schemas.microsoft.com/office/drawing/2014/main" id="{3B7D6A9B-7451-157E-9B89-F45BB98F0C31}"/>
              </a:ext>
            </a:extLst>
          </p:cNvPr>
          <p:cNvPicPr>
            <a:picLocks noGrp="1" noChangeAspect="1"/>
          </p:cNvPicPr>
          <p:nvPr>
            <p:ph sz="half" idx="2"/>
          </p:nvPr>
        </p:nvPicPr>
        <p:blipFill>
          <a:blip r:embed="rId2"/>
          <a:stretch>
            <a:fillRect/>
          </a:stretch>
        </p:blipFill>
        <p:spPr>
          <a:xfrm>
            <a:off x="5769548" y="1075058"/>
            <a:ext cx="3014451" cy="3644257"/>
          </a:xfrm>
          <a:prstGeom prst="rect">
            <a:avLst/>
          </a:prstGeom>
        </p:spPr>
      </p:pic>
    </p:spTree>
    <p:extLst>
      <p:ext uri="{BB962C8B-B14F-4D97-AF65-F5344CB8AC3E}">
        <p14:creationId xmlns:p14="http://schemas.microsoft.com/office/powerpoint/2010/main" val="185878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72A61-6365-0A80-5C34-C476CDF3C1D2}"/>
              </a:ext>
            </a:extLst>
          </p:cNvPr>
          <p:cNvSpPr>
            <a:spLocks noGrp="1"/>
          </p:cNvSpPr>
          <p:nvPr>
            <p:ph sz="half" idx="1"/>
          </p:nvPr>
        </p:nvSpPr>
        <p:spPr>
          <a:xfrm>
            <a:off x="260350" y="1296987"/>
            <a:ext cx="5509198" cy="3200400"/>
          </a:xfrm>
        </p:spPr>
        <p:txBody>
          <a:bodyPr vert="horz" lIns="91440" tIns="45720" rIns="91440" bIns="45720" rtlCol="0" anchor="t">
            <a:normAutofit/>
          </a:bodyPr>
          <a:lstStyle/>
          <a:p>
            <a:pPr marL="229870" indent="-229870"/>
            <a:r>
              <a:rPr lang="ro-RO" sz="1400" b="1" dirty="0">
                <a:latin typeface="Arial" panose="020B0604020202020204" pitchFamily="34" charset="0"/>
                <a:cs typeface="Arial" panose="020B0604020202020204" pitchFamily="34" charset="0"/>
              </a:rPr>
              <a:t>Activitatea </a:t>
            </a:r>
            <a:r>
              <a:rPr lang="en-US" sz="1400" b="1" dirty="0">
                <a:solidFill>
                  <a:schemeClr val="accent5">
                    <a:lumMod val="50000"/>
                  </a:schemeClr>
                </a:solidFill>
                <a:latin typeface="Arial"/>
                <a:cs typeface="Arial"/>
              </a:rPr>
              <a:t>1.2.1. </a:t>
            </a:r>
            <a:r>
              <a:rPr lang="en-US" sz="1400" b="1" dirty="0" err="1">
                <a:solidFill>
                  <a:schemeClr val="accent5">
                    <a:lumMod val="50000"/>
                  </a:schemeClr>
                </a:solidFill>
                <a:latin typeface="Arial"/>
                <a:cs typeface="Arial"/>
              </a:rPr>
              <a:t>Colectarea</a:t>
            </a:r>
            <a:r>
              <a:rPr lang="en-US" sz="1400" b="1" dirty="0">
                <a:solidFill>
                  <a:schemeClr val="accent5">
                    <a:lumMod val="50000"/>
                  </a:schemeClr>
                </a:solidFill>
                <a:latin typeface="Arial"/>
                <a:cs typeface="Arial"/>
              </a:rPr>
              <a:t> </a:t>
            </a:r>
            <a:r>
              <a:rPr lang="en-US" sz="1400" b="1" dirty="0" err="1">
                <a:solidFill>
                  <a:schemeClr val="accent5">
                    <a:lumMod val="50000"/>
                  </a:schemeClr>
                </a:solidFill>
                <a:latin typeface="Arial"/>
                <a:cs typeface="Arial"/>
              </a:rPr>
              <a:t>și</a:t>
            </a:r>
            <a:r>
              <a:rPr lang="en-US" sz="1400" b="1" dirty="0">
                <a:solidFill>
                  <a:schemeClr val="accent5">
                    <a:lumMod val="50000"/>
                  </a:schemeClr>
                </a:solidFill>
                <a:latin typeface="Arial"/>
                <a:cs typeface="Arial"/>
              </a:rPr>
              <a:t> </a:t>
            </a:r>
            <a:r>
              <a:rPr lang="en-US" sz="1400" b="1" dirty="0" err="1">
                <a:solidFill>
                  <a:schemeClr val="accent5">
                    <a:lumMod val="50000"/>
                  </a:schemeClr>
                </a:solidFill>
                <a:latin typeface="Arial"/>
                <a:cs typeface="Arial"/>
              </a:rPr>
              <a:t>analiza</a:t>
            </a:r>
            <a:r>
              <a:rPr lang="en-US" sz="1400" b="1" dirty="0">
                <a:solidFill>
                  <a:schemeClr val="accent5">
                    <a:lumMod val="50000"/>
                  </a:schemeClr>
                </a:solidFill>
                <a:latin typeface="Arial"/>
                <a:cs typeface="Arial"/>
              </a:rPr>
              <a:t> </a:t>
            </a:r>
            <a:r>
              <a:rPr lang="en-US" sz="1400" b="1" dirty="0" err="1">
                <a:solidFill>
                  <a:schemeClr val="accent5">
                    <a:lumMod val="50000"/>
                  </a:schemeClr>
                </a:solidFill>
                <a:latin typeface="Arial"/>
                <a:cs typeface="Arial"/>
              </a:rPr>
              <a:t>datelor</a:t>
            </a:r>
            <a:r>
              <a:rPr lang="en-US" sz="1400" b="1" dirty="0">
                <a:solidFill>
                  <a:schemeClr val="accent5">
                    <a:lumMod val="50000"/>
                  </a:schemeClr>
                </a:solidFill>
                <a:latin typeface="Arial"/>
                <a:cs typeface="Arial"/>
              </a:rPr>
              <a:t> </a:t>
            </a:r>
            <a:r>
              <a:rPr lang="en-US" sz="1400" b="1" dirty="0" err="1">
                <a:solidFill>
                  <a:schemeClr val="accent5">
                    <a:lumMod val="50000"/>
                  </a:schemeClr>
                </a:solidFill>
                <a:latin typeface="Arial"/>
                <a:cs typeface="Arial"/>
              </a:rPr>
              <a:t>despre</a:t>
            </a:r>
            <a:r>
              <a:rPr lang="en-US" sz="1400" b="1" dirty="0">
                <a:solidFill>
                  <a:schemeClr val="accent5">
                    <a:lumMod val="50000"/>
                  </a:schemeClr>
                </a:solidFill>
                <a:latin typeface="Arial"/>
                <a:cs typeface="Arial"/>
              </a:rPr>
              <a:t> </a:t>
            </a:r>
            <a:r>
              <a:rPr lang="en-US" sz="1400" b="1" dirty="0" err="1">
                <a:solidFill>
                  <a:schemeClr val="accent5">
                    <a:lumMod val="50000"/>
                  </a:schemeClr>
                </a:solidFill>
                <a:latin typeface="Arial"/>
                <a:cs typeface="Arial"/>
              </a:rPr>
              <a:t>performanța</a:t>
            </a:r>
            <a:r>
              <a:rPr lang="en-US" sz="1400" b="1" dirty="0">
                <a:solidFill>
                  <a:schemeClr val="accent5">
                    <a:lumMod val="50000"/>
                  </a:schemeClr>
                </a:solidFill>
                <a:latin typeface="Arial"/>
                <a:cs typeface="Arial"/>
              </a:rPr>
              <a:t> </a:t>
            </a:r>
            <a:r>
              <a:rPr lang="en-US" sz="1400" b="1" dirty="0" err="1">
                <a:solidFill>
                  <a:schemeClr val="accent5">
                    <a:lumMod val="50000"/>
                  </a:schemeClr>
                </a:solidFill>
                <a:latin typeface="Arial"/>
                <a:cs typeface="Arial"/>
              </a:rPr>
              <a:t>judecătoriei</a:t>
            </a:r>
            <a:endParaRPr lang="ro-RO" sz="1400" b="1" dirty="0">
              <a:solidFill>
                <a:schemeClr val="accent5">
                  <a:lumMod val="50000"/>
                </a:schemeClr>
              </a:solidFill>
              <a:latin typeface="Arial"/>
              <a:cs typeface="Arial"/>
            </a:endParaRPr>
          </a:p>
          <a:p>
            <a:pPr marL="683895" lvl="1" indent="-229870">
              <a:buFontTx/>
              <a:buChar char="-"/>
            </a:pPr>
            <a:r>
              <a:rPr lang="ro-RO" sz="1400" dirty="0">
                <a:solidFill>
                  <a:schemeClr val="accent5">
                    <a:lumMod val="50000"/>
                  </a:schemeClr>
                </a:solidFill>
                <a:latin typeface="Arial"/>
                <a:cs typeface="Arial"/>
              </a:rPr>
              <a:t>numărul </a:t>
            </a:r>
            <a:r>
              <a:rPr lang="en-US" sz="1400" dirty="0" err="1">
                <a:solidFill>
                  <a:schemeClr val="accent5">
                    <a:lumMod val="50000"/>
                  </a:schemeClr>
                </a:solidFill>
                <a:latin typeface="Arial"/>
                <a:cs typeface="Arial"/>
              </a:rPr>
              <a:t>dosarelor</a:t>
            </a:r>
            <a:r>
              <a:rPr lang="en-US" sz="1400" dirty="0">
                <a:solidFill>
                  <a:schemeClr val="accent5">
                    <a:lumMod val="50000"/>
                  </a:schemeClr>
                </a:solidFill>
                <a:latin typeface="Arial"/>
                <a:cs typeface="Arial"/>
              </a:rPr>
              <a:t> </a:t>
            </a:r>
            <a:r>
              <a:rPr lang="en-US" sz="1400" dirty="0" err="1">
                <a:solidFill>
                  <a:schemeClr val="accent5">
                    <a:lumMod val="50000"/>
                  </a:schemeClr>
                </a:solidFill>
                <a:latin typeface="Arial"/>
                <a:cs typeface="Arial"/>
              </a:rPr>
              <a:t>încheiate</a:t>
            </a:r>
            <a:r>
              <a:rPr lang="en-US" sz="1400" dirty="0">
                <a:solidFill>
                  <a:schemeClr val="accent5">
                    <a:lumMod val="50000"/>
                  </a:schemeClr>
                </a:solidFill>
                <a:latin typeface="Arial"/>
                <a:cs typeface="Arial"/>
              </a:rPr>
              <a:t> a </a:t>
            </a:r>
            <a:r>
              <a:rPr lang="en-US" sz="1400" dirty="0" err="1">
                <a:solidFill>
                  <a:schemeClr val="accent5">
                    <a:lumMod val="50000"/>
                  </a:schemeClr>
                </a:solidFill>
                <a:latin typeface="Arial"/>
                <a:cs typeface="Arial"/>
              </a:rPr>
              <a:t>crescut</a:t>
            </a:r>
            <a:r>
              <a:rPr lang="en-US" sz="1400" dirty="0">
                <a:solidFill>
                  <a:schemeClr val="accent5">
                    <a:lumMod val="50000"/>
                  </a:schemeClr>
                </a:solidFill>
                <a:latin typeface="Arial"/>
                <a:cs typeface="Arial"/>
              </a:rPr>
              <a:t> cu </a:t>
            </a:r>
            <a:r>
              <a:rPr lang="ro-RO" sz="1400" b="1" dirty="0">
                <a:solidFill>
                  <a:schemeClr val="accent5">
                    <a:lumMod val="50000"/>
                  </a:schemeClr>
                </a:solidFill>
                <a:latin typeface="Arial"/>
                <a:cs typeface="Arial"/>
              </a:rPr>
              <a:t>4</a:t>
            </a:r>
            <a:r>
              <a:rPr lang="en-US" sz="1400" b="1" dirty="0">
                <a:solidFill>
                  <a:schemeClr val="accent5">
                    <a:lumMod val="50000"/>
                  </a:schemeClr>
                </a:solidFill>
                <a:latin typeface="Arial"/>
                <a:cs typeface="Arial"/>
              </a:rPr>
              <a:t>.</a:t>
            </a:r>
            <a:r>
              <a:rPr lang="ro-RO" sz="1400" b="1" dirty="0">
                <a:solidFill>
                  <a:schemeClr val="accent5">
                    <a:lumMod val="50000"/>
                  </a:schemeClr>
                </a:solidFill>
                <a:latin typeface="Arial"/>
                <a:cs typeface="Arial"/>
              </a:rPr>
              <a:t>6</a:t>
            </a:r>
            <a:r>
              <a:rPr lang="en-US" sz="1400" b="1" dirty="0">
                <a:solidFill>
                  <a:schemeClr val="accent5">
                    <a:lumMod val="50000"/>
                  </a:schemeClr>
                </a:solidFill>
                <a:latin typeface="Arial"/>
                <a:cs typeface="Arial"/>
              </a:rPr>
              <a:t>%. </a:t>
            </a:r>
            <a:r>
              <a:rPr lang="ro-RO" sz="1400" b="1" dirty="0">
                <a:solidFill>
                  <a:schemeClr val="accent5">
                    <a:lumMod val="50000"/>
                  </a:schemeClr>
                </a:solidFill>
                <a:latin typeface="Arial"/>
                <a:cs typeface="Arial"/>
              </a:rPr>
              <a:t> </a:t>
            </a:r>
          </a:p>
          <a:p>
            <a:pPr marL="683895" lvl="1" indent="-229870">
              <a:buFontTx/>
              <a:buChar char="-"/>
            </a:pPr>
            <a:r>
              <a:rPr lang="en-US" sz="1400" dirty="0">
                <a:solidFill>
                  <a:schemeClr val="accent5">
                    <a:lumMod val="50000"/>
                  </a:schemeClr>
                </a:solidFill>
                <a:latin typeface="Arial"/>
                <a:cs typeface="Arial"/>
              </a:rPr>
              <a:t>R</a:t>
            </a:r>
            <a:r>
              <a:rPr lang="ro-RO" sz="1400" dirty="0" err="1">
                <a:solidFill>
                  <a:schemeClr val="accent5">
                    <a:lumMod val="50000"/>
                  </a:schemeClr>
                </a:solidFill>
                <a:latin typeface="Arial"/>
                <a:cs typeface="Arial"/>
              </a:rPr>
              <a:t>ata</a:t>
            </a:r>
            <a:r>
              <a:rPr lang="ro-RO" sz="1400" dirty="0">
                <a:solidFill>
                  <a:schemeClr val="accent5">
                    <a:lumMod val="50000"/>
                  </a:schemeClr>
                </a:solidFill>
                <a:latin typeface="Arial"/>
                <a:cs typeface="Arial"/>
              </a:rPr>
              <a:t> de soluționare a dosarelor a scăzut cu </a:t>
            </a:r>
            <a:r>
              <a:rPr lang="ro-RO" sz="1400" b="1" dirty="0">
                <a:solidFill>
                  <a:schemeClr val="accent5">
                    <a:lumMod val="50000"/>
                  </a:schemeClr>
                </a:solidFill>
                <a:latin typeface="Arial"/>
                <a:cs typeface="Arial"/>
              </a:rPr>
              <a:t>3,6% </a:t>
            </a:r>
            <a:endParaRPr lang="ro-RO" sz="1400" b="1" dirty="0">
              <a:solidFill>
                <a:schemeClr val="accent5">
                  <a:lumMod val="50000"/>
                </a:schemeClr>
              </a:solidFill>
              <a:latin typeface="Arial"/>
              <a:cs typeface="Arial" panose="020B0604020202020204" pitchFamily="34" charset="0"/>
            </a:endParaRPr>
          </a:p>
          <a:p>
            <a:pPr marL="683895" lvl="1" indent="-229870">
              <a:buFontTx/>
              <a:buChar char="-"/>
            </a:pPr>
            <a:r>
              <a:rPr lang="ro-RO" sz="1400" dirty="0">
                <a:solidFill>
                  <a:schemeClr val="accent5">
                    <a:lumMod val="50000"/>
                  </a:schemeClr>
                </a:solidFill>
                <a:latin typeface="Arial"/>
                <a:cs typeface="Arial"/>
              </a:rPr>
              <a:t>Durata lichidării stocului de cauze pendinte a crescut cu </a:t>
            </a:r>
            <a:r>
              <a:rPr lang="ro-RO" sz="1400" b="1" dirty="0">
                <a:solidFill>
                  <a:schemeClr val="accent5">
                    <a:lumMod val="50000"/>
                  </a:schemeClr>
                </a:solidFill>
                <a:latin typeface="Arial"/>
                <a:cs typeface="Arial"/>
              </a:rPr>
              <a:t>3,2%</a:t>
            </a:r>
            <a:endParaRPr lang="en-US" sz="1400" b="1" dirty="0">
              <a:solidFill>
                <a:schemeClr val="accent5">
                  <a:lumMod val="50000"/>
                </a:schemeClr>
              </a:solidFill>
              <a:latin typeface="Arial"/>
              <a:cs typeface="Arial"/>
            </a:endParaRPr>
          </a:p>
          <a:p>
            <a:pPr marL="683895" lvl="1" indent="-229870">
              <a:buFontTx/>
              <a:buChar char="-"/>
            </a:pPr>
            <a:r>
              <a:rPr lang="en-US" sz="1400" dirty="0">
                <a:solidFill>
                  <a:schemeClr val="accent5">
                    <a:lumMod val="50000"/>
                  </a:schemeClr>
                </a:solidFill>
                <a:latin typeface="Arial"/>
                <a:cs typeface="Arial"/>
              </a:rPr>
              <a:t>Rata am</a:t>
            </a:r>
            <a:r>
              <a:rPr lang="ro-RO" sz="1400" dirty="0">
                <a:solidFill>
                  <a:schemeClr val="accent5">
                    <a:lumMod val="50000"/>
                  </a:schemeClr>
                </a:solidFill>
                <a:latin typeface="Arial"/>
                <a:cs typeface="Arial"/>
              </a:rPr>
              <a:t>â</a:t>
            </a:r>
            <a:r>
              <a:rPr lang="en-US" sz="1400" dirty="0" err="1">
                <a:solidFill>
                  <a:schemeClr val="accent5">
                    <a:lumMod val="50000"/>
                  </a:schemeClr>
                </a:solidFill>
                <a:latin typeface="Arial"/>
                <a:cs typeface="Arial"/>
              </a:rPr>
              <a:t>nărilor</a:t>
            </a:r>
            <a:r>
              <a:rPr lang="en-US" sz="1400" dirty="0">
                <a:solidFill>
                  <a:schemeClr val="accent5">
                    <a:lumMod val="50000"/>
                  </a:schemeClr>
                </a:solidFill>
                <a:latin typeface="Arial"/>
                <a:cs typeface="Arial"/>
              </a:rPr>
              <a:t> a </a:t>
            </a:r>
            <a:r>
              <a:rPr lang="en-US" sz="1400" dirty="0" err="1">
                <a:solidFill>
                  <a:schemeClr val="accent5">
                    <a:lumMod val="50000"/>
                  </a:schemeClr>
                </a:solidFill>
                <a:latin typeface="Arial"/>
                <a:cs typeface="Arial"/>
              </a:rPr>
              <a:t>crescut</a:t>
            </a:r>
            <a:r>
              <a:rPr lang="en-US" sz="1400" dirty="0">
                <a:solidFill>
                  <a:schemeClr val="accent5">
                    <a:lumMod val="50000"/>
                  </a:schemeClr>
                </a:solidFill>
                <a:latin typeface="Arial"/>
                <a:cs typeface="Arial"/>
              </a:rPr>
              <a:t> cu </a:t>
            </a:r>
            <a:r>
              <a:rPr lang="ro-RO" sz="1400" b="1" dirty="0">
                <a:solidFill>
                  <a:schemeClr val="accent5">
                    <a:lumMod val="50000"/>
                  </a:schemeClr>
                </a:solidFill>
                <a:latin typeface="Arial"/>
                <a:cs typeface="Arial"/>
              </a:rPr>
              <a:t>18,3</a:t>
            </a:r>
            <a:r>
              <a:rPr lang="en-US" sz="1400" b="1" dirty="0">
                <a:solidFill>
                  <a:schemeClr val="accent5">
                    <a:lumMod val="50000"/>
                  </a:schemeClr>
                </a:solidFill>
                <a:latin typeface="Arial"/>
                <a:cs typeface="Arial"/>
              </a:rPr>
              <a:t>% </a:t>
            </a:r>
            <a:r>
              <a:rPr lang="en-US" sz="1400" dirty="0" err="1">
                <a:solidFill>
                  <a:schemeClr val="accent5">
                    <a:lumMod val="50000"/>
                  </a:schemeClr>
                </a:solidFill>
                <a:latin typeface="Arial"/>
                <a:cs typeface="Arial"/>
              </a:rPr>
              <a:t>în</a:t>
            </a:r>
            <a:r>
              <a:rPr lang="en-US" sz="1400" dirty="0">
                <a:solidFill>
                  <a:schemeClr val="accent5">
                    <a:lumMod val="50000"/>
                  </a:schemeClr>
                </a:solidFill>
                <a:latin typeface="Arial"/>
                <a:cs typeface="Arial"/>
              </a:rPr>
              <a:t> </a:t>
            </a:r>
            <a:r>
              <a:rPr lang="en-US" sz="1400" dirty="0" err="1">
                <a:solidFill>
                  <a:schemeClr val="accent5">
                    <a:lumMod val="50000"/>
                  </a:schemeClr>
                </a:solidFill>
                <a:latin typeface="Arial"/>
                <a:cs typeface="Arial"/>
              </a:rPr>
              <a:t>comparație</a:t>
            </a:r>
            <a:r>
              <a:rPr lang="en-US" sz="1400" dirty="0">
                <a:solidFill>
                  <a:schemeClr val="accent5">
                    <a:lumMod val="50000"/>
                  </a:schemeClr>
                </a:solidFill>
                <a:latin typeface="Arial"/>
                <a:cs typeface="Arial"/>
              </a:rPr>
              <a:t> cu </a:t>
            </a:r>
            <a:r>
              <a:rPr lang="ro-RO" sz="1400" dirty="0">
                <a:solidFill>
                  <a:schemeClr val="accent5">
                    <a:lumMod val="50000"/>
                  </a:schemeClr>
                </a:solidFill>
                <a:latin typeface="Arial"/>
                <a:cs typeface="Arial"/>
              </a:rPr>
              <a:t>aceeași perioadă a anului </a:t>
            </a:r>
            <a:r>
              <a:rPr lang="en-US" sz="1400" dirty="0">
                <a:solidFill>
                  <a:schemeClr val="accent5">
                    <a:lumMod val="50000"/>
                  </a:schemeClr>
                </a:solidFill>
                <a:latin typeface="Arial"/>
                <a:cs typeface="Arial"/>
              </a:rPr>
              <a:t>2022</a:t>
            </a:r>
            <a:r>
              <a:rPr lang="ro-RO" sz="1400" dirty="0">
                <a:solidFill>
                  <a:schemeClr val="accent5">
                    <a:lumMod val="50000"/>
                  </a:schemeClr>
                </a:solidFill>
                <a:latin typeface="Arial"/>
                <a:cs typeface="Arial"/>
              </a:rPr>
              <a:t>.</a:t>
            </a:r>
            <a:endParaRPr lang="en-US" sz="1400" dirty="0">
              <a:solidFill>
                <a:schemeClr val="accent5">
                  <a:lumMod val="50000"/>
                </a:schemeClr>
              </a:solidFill>
              <a:latin typeface="Arial"/>
              <a:cs typeface="Arial"/>
            </a:endParaRPr>
          </a:p>
        </p:txBody>
      </p:sp>
      <p:sp>
        <p:nvSpPr>
          <p:cNvPr id="4" name="Date Placeholder 3">
            <a:extLst>
              <a:ext uri="{FF2B5EF4-FFF2-40B4-BE49-F238E27FC236}">
                <a16:creationId xmlns:a16="http://schemas.microsoft.com/office/drawing/2014/main" id="{746797E8-B76A-3E46-9F32-F2A03F28821D}"/>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lide Number Placeholder 4">
            <a:extLst>
              <a:ext uri="{FF2B5EF4-FFF2-40B4-BE49-F238E27FC236}">
                <a16:creationId xmlns:a16="http://schemas.microsoft.com/office/drawing/2014/main" id="{5425C4DC-06A6-A4DA-CCB6-75E2E1068181}"/>
              </a:ext>
            </a:extLst>
          </p:cNvPr>
          <p:cNvSpPr>
            <a:spLocks noGrp="1"/>
          </p:cNvSpPr>
          <p:nvPr>
            <p:ph type="sldNum" sz="quarter" idx="12"/>
          </p:nvPr>
        </p:nvSpPr>
        <p:spPr/>
        <p:txBody>
          <a:bodyPr/>
          <a:lstStyle/>
          <a:p>
            <a:fld id="{42782948-4DBE-204D-AB9E-B65E067054AE}" type="slidenum">
              <a:rPr lang="en-US" smtClean="0"/>
              <a:pPr/>
              <a:t>6</a:t>
            </a:fld>
            <a:endParaRPr lang="en-US"/>
          </a:p>
        </p:txBody>
      </p:sp>
      <p:sp>
        <p:nvSpPr>
          <p:cNvPr id="6" name="Title 5">
            <a:extLst>
              <a:ext uri="{FF2B5EF4-FFF2-40B4-BE49-F238E27FC236}">
                <a16:creationId xmlns:a16="http://schemas.microsoft.com/office/drawing/2014/main" id="{D9FC288F-6045-3C92-5B44-72FAF3BB03E3}"/>
              </a:ext>
            </a:extLst>
          </p:cNvPr>
          <p:cNvSpPr>
            <a:spLocks noGrp="1"/>
          </p:cNvSpPr>
          <p:nvPr>
            <p:ph type="title"/>
          </p:nvPr>
        </p:nvSpPr>
        <p:spPr>
          <a:xfrm>
            <a:off x="686104" y="98147"/>
            <a:ext cx="7772401" cy="1046440"/>
          </a:xfrm>
        </p:spPr>
        <p:txBody>
          <a:bodyPr/>
          <a:lstStyle/>
          <a:p>
            <a:r>
              <a:rPr lang="ro-MD" b="1" kern="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Direcția strategică 1:Management și administrare judiciară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err="1">
                <a:solidFill>
                  <a:srgbClr val="651D32"/>
                </a:solidFill>
                <a:latin typeface="Arial" panose="020B0604020202020204" pitchFamily="34" charset="0"/>
                <a:cs typeface="Arial" panose="020B0604020202020204" pitchFamily="34" charset="0"/>
              </a:rPr>
              <a:t>Obiectivul</a:t>
            </a:r>
            <a:r>
              <a:rPr lang="en-US" sz="1400" dirty="0">
                <a:solidFill>
                  <a:srgbClr val="651D32"/>
                </a:solidFill>
                <a:latin typeface="Arial" panose="020B0604020202020204" pitchFamily="34" charset="0"/>
                <a:cs typeface="Arial" panose="020B0604020202020204" pitchFamily="34" charset="0"/>
              </a:rPr>
              <a:t> strategic 1.2: </a:t>
            </a:r>
            <a:r>
              <a:rPr lang="en-US" sz="1400" dirty="0" err="1">
                <a:solidFill>
                  <a:srgbClr val="651D32"/>
                </a:solidFill>
                <a:latin typeface="Arial" panose="020B0604020202020204" pitchFamily="34" charset="0"/>
                <a:cs typeface="Arial" panose="020B0604020202020204" pitchFamily="34" charset="0"/>
              </a:rPr>
              <a:t>Creșterea</a:t>
            </a:r>
            <a:r>
              <a:rPr lang="en-US" sz="1400" dirty="0">
                <a:solidFill>
                  <a:srgbClr val="651D32"/>
                </a:solidFill>
                <a:latin typeface="Arial" panose="020B0604020202020204" pitchFamily="34" charset="0"/>
                <a:cs typeface="Arial" panose="020B0604020202020204" pitchFamily="34" charset="0"/>
              </a:rPr>
              <a:t> </a:t>
            </a:r>
            <a:r>
              <a:rPr lang="en-US" sz="1400" dirty="0" err="1">
                <a:solidFill>
                  <a:srgbClr val="651D32"/>
                </a:solidFill>
                <a:latin typeface="Arial" panose="020B0604020202020204" pitchFamily="34" charset="0"/>
                <a:cs typeface="Arial" panose="020B0604020202020204" pitchFamily="34" charset="0"/>
              </a:rPr>
              <a:t>performanței</a:t>
            </a:r>
            <a:r>
              <a:rPr lang="en-US" sz="1400" dirty="0">
                <a:solidFill>
                  <a:srgbClr val="651D32"/>
                </a:solidFill>
                <a:latin typeface="Arial" panose="020B0604020202020204" pitchFamily="34" charset="0"/>
                <a:cs typeface="Arial" panose="020B0604020202020204" pitchFamily="34" charset="0"/>
              </a:rPr>
              <a:t> </a:t>
            </a:r>
            <a:r>
              <a:rPr lang="en-US" sz="1400" dirty="0" err="1">
                <a:solidFill>
                  <a:srgbClr val="651D32"/>
                </a:solidFill>
                <a:latin typeface="Arial" panose="020B0604020202020204" pitchFamily="34" charset="0"/>
                <a:cs typeface="Arial" panose="020B0604020202020204" pitchFamily="34" charset="0"/>
              </a:rPr>
              <a:t>judecătoriei</a:t>
            </a:r>
            <a:r>
              <a:rPr lang="en-US" sz="1400" dirty="0">
                <a:solidFill>
                  <a:srgbClr val="651D32"/>
                </a:solidFill>
                <a:latin typeface="Arial" panose="020B0604020202020204" pitchFamily="34" charset="0"/>
                <a:cs typeface="Arial" panose="020B0604020202020204" pitchFamily="34" charset="0"/>
              </a:rPr>
              <a:t> </a:t>
            </a:r>
          </a:p>
        </p:txBody>
      </p:sp>
      <p:pic>
        <p:nvPicPr>
          <p:cNvPr id="7" name="Content Placeholder 6" descr="A person standing next to a checklist&#10;&#10;Description automatically generated with low confidence">
            <a:extLst>
              <a:ext uri="{FF2B5EF4-FFF2-40B4-BE49-F238E27FC236}">
                <a16:creationId xmlns:a16="http://schemas.microsoft.com/office/drawing/2014/main" id="{3B7D6A9B-7451-157E-9B89-F45BB98F0C31}"/>
              </a:ext>
            </a:extLst>
          </p:cNvPr>
          <p:cNvPicPr>
            <a:picLocks noGrp="1" noChangeAspect="1"/>
          </p:cNvPicPr>
          <p:nvPr>
            <p:ph sz="half" idx="2"/>
          </p:nvPr>
        </p:nvPicPr>
        <p:blipFill>
          <a:blip r:embed="rId2"/>
          <a:stretch>
            <a:fillRect/>
          </a:stretch>
        </p:blipFill>
        <p:spPr>
          <a:xfrm>
            <a:off x="5769548" y="1075058"/>
            <a:ext cx="3014451" cy="3644257"/>
          </a:xfrm>
          <a:prstGeom prst="rect">
            <a:avLst/>
          </a:prstGeom>
        </p:spPr>
      </p:pic>
    </p:spTree>
    <p:extLst>
      <p:ext uri="{BB962C8B-B14F-4D97-AF65-F5344CB8AC3E}">
        <p14:creationId xmlns:p14="http://schemas.microsoft.com/office/powerpoint/2010/main" val="143789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3B8A8B-32E4-A880-9DCC-23D128BA9168}"/>
              </a:ext>
            </a:extLst>
          </p:cNvPr>
          <p:cNvSpPr>
            <a:spLocks noGrp="1"/>
          </p:cNvSpPr>
          <p:nvPr>
            <p:ph sz="half" idx="1"/>
          </p:nvPr>
        </p:nvSpPr>
        <p:spPr>
          <a:xfrm>
            <a:off x="380999" y="1296987"/>
            <a:ext cx="4572001" cy="3200400"/>
          </a:xfrm>
        </p:spPr>
        <p:txBody>
          <a:bodyPr vert="horz" lIns="91440" tIns="45720" rIns="91440" bIns="45720" rtlCol="0" anchor="t">
            <a:normAutofit/>
          </a:bodyPr>
          <a:lstStyle/>
          <a:p>
            <a:pPr marL="229870" indent="-229870"/>
            <a:r>
              <a:rPr lang="ro-RO" sz="1400" b="1" dirty="0">
                <a:latin typeface="Arial" panose="020B0604020202020204" pitchFamily="34" charset="0"/>
                <a:cs typeface="Arial" panose="020B0604020202020204" pitchFamily="34" charset="0"/>
              </a:rPr>
              <a:t>Activitatea </a:t>
            </a:r>
            <a:r>
              <a:rPr lang="en-US" sz="1400" b="1" dirty="0">
                <a:latin typeface="Arial"/>
                <a:cs typeface="Arial"/>
              </a:rPr>
              <a:t>1.2.2. </a:t>
            </a:r>
            <a:r>
              <a:rPr lang="en-US" sz="1400" b="1" dirty="0" err="1">
                <a:latin typeface="Arial"/>
                <a:cs typeface="Arial"/>
              </a:rPr>
              <a:t>Gestionarea</a:t>
            </a:r>
            <a:r>
              <a:rPr lang="en-US" sz="1400" b="1" dirty="0">
                <a:latin typeface="Arial"/>
                <a:cs typeface="Arial"/>
              </a:rPr>
              <a:t> </a:t>
            </a:r>
            <a:r>
              <a:rPr lang="en-US" sz="1400" b="1" dirty="0" err="1">
                <a:latin typeface="Arial"/>
                <a:cs typeface="Arial"/>
              </a:rPr>
              <a:t>performanței</a:t>
            </a:r>
            <a:r>
              <a:rPr lang="en-US" sz="1400" b="1" dirty="0">
                <a:latin typeface="Arial"/>
                <a:cs typeface="Arial"/>
              </a:rPr>
              <a:t> </a:t>
            </a:r>
            <a:r>
              <a:rPr lang="en-US" sz="1400" b="1" dirty="0" err="1">
                <a:latin typeface="Arial"/>
                <a:cs typeface="Arial"/>
              </a:rPr>
              <a:t>instanței</a:t>
            </a:r>
            <a:r>
              <a:rPr lang="en-US" sz="1400" b="1" dirty="0">
                <a:latin typeface="Arial"/>
                <a:cs typeface="Arial"/>
              </a:rPr>
              <a:t> </a:t>
            </a:r>
            <a:r>
              <a:rPr lang="en-US" sz="1400" b="1" dirty="0" err="1">
                <a:latin typeface="Arial"/>
                <a:cs typeface="Arial"/>
              </a:rPr>
              <a:t>pentru</a:t>
            </a:r>
            <a:r>
              <a:rPr lang="en-US" sz="1400" b="1" dirty="0">
                <a:latin typeface="Arial"/>
                <a:cs typeface="Arial"/>
              </a:rPr>
              <a:t> </a:t>
            </a:r>
            <a:r>
              <a:rPr lang="en-US" sz="1400" b="1" dirty="0" err="1">
                <a:latin typeface="Arial"/>
                <a:cs typeface="Arial"/>
              </a:rPr>
              <a:t>asigurarea</a:t>
            </a:r>
            <a:r>
              <a:rPr lang="en-US" sz="1400" b="1" dirty="0">
                <a:latin typeface="Arial"/>
                <a:cs typeface="Arial"/>
              </a:rPr>
              <a:t> </a:t>
            </a:r>
            <a:r>
              <a:rPr lang="en-US" sz="1400" b="1" dirty="0" err="1">
                <a:latin typeface="Arial"/>
                <a:cs typeface="Arial"/>
              </a:rPr>
              <a:t>atingerii</a:t>
            </a:r>
            <a:r>
              <a:rPr lang="en-US" sz="1400" b="1" dirty="0">
                <a:latin typeface="Arial"/>
                <a:cs typeface="Arial"/>
              </a:rPr>
              <a:t> </a:t>
            </a:r>
            <a:r>
              <a:rPr lang="en-US" sz="1400" b="1" dirty="0" err="1">
                <a:latin typeface="Arial"/>
                <a:cs typeface="Arial"/>
              </a:rPr>
              <a:t>țintelor</a:t>
            </a:r>
            <a:r>
              <a:rPr lang="en-US" sz="1400" b="1" dirty="0">
                <a:latin typeface="Arial"/>
                <a:cs typeface="Arial"/>
              </a:rPr>
              <a:t> </a:t>
            </a:r>
            <a:r>
              <a:rPr lang="en-US" sz="1400" b="1" dirty="0" err="1">
                <a:latin typeface="Arial"/>
                <a:cs typeface="Arial"/>
              </a:rPr>
              <a:t>anuale</a:t>
            </a:r>
            <a:r>
              <a:rPr lang="en-US" sz="1400" b="1" dirty="0">
                <a:latin typeface="Arial"/>
                <a:cs typeface="Arial"/>
              </a:rPr>
              <a:t> </a:t>
            </a:r>
            <a:r>
              <a:rPr lang="en-US" sz="1400" b="1" dirty="0" err="1">
                <a:latin typeface="Arial"/>
                <a:cs typeface="Arial"/>
              </a:rPr>
              <a:t>stabilite</a:t>
            </a:r>
            <a:endParaRPr lang="en-US" sz="1400" b="1" dirty="0">
              <a:latin typeface="Arial"/>
              <a:cs typeface="Arial"/>
            </a:endParaRPr>
          </a:p>
          <a:p>
            <a:pPr marL="683895" lvl="1" indent="-229870"/>
            <a:r>
              <a:rPr lang="ro-RO" sz="1400" b="1" dirty="0">
                <a:latin typeface="Arial"/>
                <a:cs typeface="Arial"/>
              </a:rPr>
              <a:t>Evaluarea performanței </a:t>
            </a:r>
            <a:r>
              <a:rPr lang="ro-RO" sz="1400" dirty="0">
                <a:latin typeface="Arial"/>
                <a:cs typeface="Arial"/>
              </a:rPr>
              <a:t>instanței în perioada celui de-al 3-lea trimestru (03 noiembrie 2023)</a:t>
            </a:r>
            <a:r>
              <a:rPr lang="ro-RO" sz="1400" b="1" dirty="0">
                <a:latin typeface="Arial"/>
                <a:cs typeface="Arial"/>
              </a:rPr>
              <a:t>.</a:t>
            </a:r>
          </a:p>
          <a:p>
            <a:pPr marL="683895" lvl="1" indent="-229870"/>
            <a:endParaRPr lang="ro-RO" sz="1400" b="1" dirty="0">
              <a:highlight>
                <a:srgbClr val="FFFF00"/>
              </a:highlight>
              <a:latin typeface="Arial"/>
              <a:cs typeface="Arial"/>
            </a:endParaRPr>
          </a:p>
        </p:txBody>
      </p:sp>
      <p:sp>
        <p:nvSpPr>
          <p:cNvPr id="4" name="Date Placeholder 3">
            <a:extLst>
              <a:ext uri="{FF2B5EF4-FFF2-40B4-BE49-F238E27FC236}">
                <a16:creationId xmlns:a16="http://schemas.microsoft.com/office/drawing/2014/main" id="{1A58FDB4-CC01-BDAC-FC6D-85E0A77AEDC3}"/>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lide Number Placeholder 4">
            <a:extLst>
              <a:ext uri="{FF2B5EF4-FFF2-40B4-BE49-F238E27FC236}">
                <a16:creationId xmlns:a16="http://schemas.microsoft.com/office/drawing/2014/main" id="{244C255F-327E-148C-EE41-07D04FD44EFD}"/>
              </a:ext>
            </a:extLst>
          </p:cNvPr>
          <p:cNvSpPr>
            <a:spLocks noGrp="1"/>
          </p:cNvSpPr>
          <p:nvPr>
            <p:ph type="sldNum" sz="quarter" idx="12"/>
          </p:nvPr>
        </p:nvSpPr>
        <p:spPr/>
        <p:txBody>
          <a:bodyPr/>
          <a:lstStyle/>
          <a:p>
            <a:fld id="{42782948-4DBE-204D-AB9E-B65E067054AE}" type="slidenum">
              <a:rPr lang="en-US" smtClean="0"/>
              <a:pPr/>
              <a:t>7</a:t>
            </a:fld>
            <a:endParaRPr lang="en-US"/>
          </a:p>
        </p:txBody>
      </p:sp>
      <p:sp>
        <p:nvSpPr>
          <p:cNvPr id="6" name="Title 5">
            <a:extLst>
              <a:ext uri="{FF2B5EF4-FFF2-40B4-BE49-F238E27FC236}">
                <a16:creationId xmlns:a16="http://schemas.microsoft.com/office/drawing/2014/main" id="{1CD1F896-1020-15D4-2A3C-29DBBADE007B}"/>
              </a:ext>
            </a:extLst>
          </p:cNvPr>
          <p:cNvSpPr>
            <a:spLocks noGrp="1"/>
          </p:cNvSpPr>
          <p:nvPr>
            <p:ph type="title"/>
          </p:nvPr>
        </p:nvSpPr>
        <p:spPr>
          <a:xfrm>
            <a:off x="152402" y="159703"/>
            <a:ext cx="8306104" cy="659448"/>
          </a:xfrm>
        </p:spPr>
        <p:txBody>
          <a:bodyPr/>
          <a:lstStyle/>
          <a:p>
            <a:r>
              <a:rPr lang="ro-MD" sz="2200" b="1" kern="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Direcția strategică 1: Management și administrare judiciară  </a:t>
            </a: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err="1">
                <a:solidFill>
                  <a:srgbClr val="651D32"/>
                </a:solidFill>
                <a:latin typeface="Arial" panose="020B0604020202020204" pitchFamily="34" charset="0"/>
                <a:cs typeface="Arial" panose="020B0604020202020204" pitchFamily="34" charset="0"/>
              </a:rPr>
              <a:t>Obiectivul</a:t>
            </a:r>
            <a:r>
              <a:rPr lang="en-US" sz="1400" b="1" dirty="0">
                <a:solidFill>
                  <a:srgbClr val="651D32"/>
                </a:solidFill>
                <a:latin typeface="Arial" panose="020B0604020202020204" pitchFamily="34" charset="0"/>
                <a:cs typeface="Arial" panose="020B0604020202020204" pitchFamily="34" charset="0"/>
              </a:rPr>
              <a:t> strategic 1.2: </a:t>
            </a:r>
            <a:r>
              <a:rPr lang="en-US" sz="1400" b="1" dirty="0" err="1">
                <a:solidFill>
                  <a:srgbClr val="651D32"/>
                </a:solidFill>
                <a:latin typeface="Arial" panose="020B0604020202020204" pitchFamily="34" charset="0"/>
                <a:cs typeface="Arial" panose="020B0604020202020204" pitchFamily="34" charset="0"/>
              </a:rPr>
              <a:t>Creșterea</a:t>
            </a:r>
            <a:r>
              <a:rPr lang="en-US" sz="1400" b="1" dirty="0">
                <a:solidFill>
                  <a:srgbClr val="651D32"/>
                </a:solidFill>
                <a:latin typeface="Arial" panose="020B0604020202020204" pitchFamily="34" charset="0"/>
                <a:cs typeface="Arial" panose="020B0604020202020204" pitchFamily="34" charset="0"/>
              </a:rPr>
              <a:t> </a:t>
            </a:r>
            <a:r>
              <a:rPr lang="en-US" sz="1400" b="1" dirty="0" err="1">
                <a:solidFill>
                  <a:srgbClr val="651D32"/>
                </a:solidFill>
                <a:latin typeface="Arial" panose="020B0604020202020204" pitchFamily="34" charset="0"/>
                <a:cs typeface="Arial" panose="020B0604020202020204" pitchFamily="34" charset="0"/>
              </a:rPr>
              <a:t>performanței</a:t>
            </a:r>
            <a:r>
              <a:rPr lang="en-US" sz="1400" b="1" dirty="0">
                <a:solidFill>
                  <a:srgbClr val="651D32"/>
                </a:solidFill>
                <a:latin typeface="Arial" panose="020B0604020202020204" pitchFamily="34" charset="0"/>
                <a:cs typeface="Arial" panose="020B0604020202020204" pitchFamily="34" charset="0"/>
              </a:rPr>
              <a:t> </a:t>
            </a:r>
            <a:r>
              <a:rPr lang="en-US" sz="1400" b="1" dirty="0" err="1">
                <a:solidFill>
                  <a:srgbClr val="651D32"/>
                </a:solidFill>
                <a:latin typeface="Arial" panose="020B0604020202020204" pitchFamily="34" charset="0"/>
                <a:cs typeface="Arial" panose="020B0604020202020204" pitchFamily="34" charset="0"/>
              </a:rPr>
              <a:t>judecătoriei</a:t>
            </a:r>
            <a:r>
              <a:rPr lang="en-US" sz="1400" b="1" dirty="0">
                <a:solidFill>
                  <a:srgbClr val="651D32"/>
                </a:solidFill>
                <a:latin typeface="Arial" panose="020B0604020202020204" pitchFamily="34" charset="0"/>
                <a:cs typeface="Arial" panose="020B0604020202020204" pitchFamily="34" charset="0"/>
              </a:rPr>
              <a:t> </a:t>
            </a:r>
            <a:endParaRPr lang="en-US" sz="1400" b="1" dirty="0"/>
          </a:p>
        </p:txBody>
      </p:sp>
      <p:pic>
        <p:nvPicPr>
          <p:cNvPr id="10" name="Substituent conținut 9">
            <a:extLst>
              <a:ext uri="{FF2B5EF4-FFF2-40B4-BE49-F238E27FC236}">
                <a16:creationId xmlns:a16="http://schemas.microsoft.com/office/drawing/2014/main" id="{63A18802-74DC-F30C-4128-917A10E1A47B}"/>
              </a:ext>
            </a:extLst>
          </p:cNvPr>
          <p:cNvPicPr>
            <a:picLocks noGrp="1" noChangeAspect="1"/>
          </p:cNvPicPr>
          <p:nvPr>
            <p:ph sz="half" idx="2"/>
          </p:nvPr>
        </p:nvPicPr>
        <p:blipFill>
          <a:blip r:embed="rId2"/>
          <a:stretch>
            <a:fillRect/>
          </a:stretch>
        </p:blipFill>
        <p:spPr>
          <a:xfrm>
            <a:off x="4953001" y="1296987"/>
            <a:ext cx="3810000" cy="2857500"/>
          </a:xfrm>
        </p:spPr>
      </p:pic>
    </p:spTree>
    <p:extLst>
      <p:ext uri="{BB962C8B-B14F-4D97-AF65-F5344CB8AC3E}">
        <p14:creationId xmlns:p14="http://schemas.microsoft.com/office/powerpoint/2010/main" val="399643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a16="http://schemas.microsoft.com/office/drawing/2014/main" id="{E26739BA-60AC-5E60-B5DF-6E74F7D4CAC5}"/>
              </a:ext>
            </a:extLst>
          </p:cNvPr>
          <p:cNvSpPr>
            <a:spLocks noGrp="1"/>
          </p:cNvSpPr>
          <p:nvPr>
            <p:ph sz="half" idx="1"/>
          </p:nvPr>
        </p:nvSpPr>
        <p:spPr>
          <a:xfrm>
            <a:off x="152402" y="1296987"/>
            <a:ext cx="8588222" cy="442913"/>
          </a:xfrm>
        </p:spPr>
        <p:txBody>
          <a:bodyPr>
            <a:normAutofit/>
          </a:bodyPr>
          <a:lstStyle/>
          <a:p>
            <a:r>
              <a:rPr lang="ro-RO" sz="1600" b="1" dirty="0">
                <a:latin typeface="Arial" panose="020B0604020202020204" pitchFamily="34" charset="0"/>
                <a:cs typeface="Arial" panose="020B0604020202020204" pitchFamily="34" charset="0"/>
              </a:rPr>
              <a:t>Activitatea </a:t>
            </a:r>
            <a:r>
              <a:rPr lang="en-US" sz="1600" b="1" dirty="0">
                <a:latin typeface="Arial" panose="020B0604020202020204" pitchFamily="34" charset="0"/>
                <a:cs typeface="Arial" panose="020B0604020202020204" pitchFamily="34" charset="0"/>
              </a:rPr>
              <a:t>1.2.3. </a:t>
            </a:r>
            <a:r>
              <a:rPr lang="en-US" sz="1600" b="1" dirty="0" err="1">
                <a:latin typeface="Arial" panose="020B0604020202020204" pitchFamily="34" charset="0"/>
                <a:cs typeface="Arial" panose="020B0604020202020204" pitchFamily="34" charset="0"/>
              </a:rPr>
              <a:t>Realizarea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sondajelor</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anuale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în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rândul</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justițiabililor</a:t>
            </a:r>
            <a:endParaRPr lang="en-US" sz="1600" b="1" dirty="0">
              <a:latin typeface="Arial" panose="020B0604020202020204" pitchFamily="34" charset="0"/>
              <a:cs typeface="Arial" panose="020B0604020202020204" pitchFamily="34" charset="0"/>
            </a:endParaRPr>
          </a:p>
          <a:p>
            <a:endParaRPr lang="ro-RO" dirty="0"/>
          </a:p>
        </p:txBody>
      </p:sp>
      <p:pic>
        <p:nvPicPr>
          <p:cNvPr id="9" name="Substituent conținut 8">
            <a:extLst>
              <a:ext uri="{FF2B5EF4-FFF2-40B4-BE49-F238E27FC236}">
                <a16:creationId xmlns:a16="http://schemas.microsoft.com/office/drawing/2014/main" id="{7B2EB0E1-1D79-757C-F015-B3A9B7E84096}"/>
              </a:ext>
            </a:extLst>
          </p:cNvPr>
          <p:cNvPicPr>
            <a:picLocks noGrp="1" noChangeAspect="1"/>
          </p:cNvPicPr>
          <p:nvPr>
            <p:ph sz="half" idx="2"/>
          </p:nvPr>
        </p:nvPicPr>
        <p:blipFill>
          <a:blip r:embed="rId2"/>
          <a:stretch>
            <a:fillRect/>
          </a:stretch>
        </p:blipFill>
        <p:spPr>
          <a:xfrm>
            <a:off x="4822977" y="1593851"/>
            <a:ext cx="4124172" cy="3308349"/>
          </a:xfrm>
        </p:spPr>
      </p:pic>
      <p:sp>
        <p:nvSpPr>
          <p:cNvPr id="4" name="Substituent dată 3">
            <a:extLst>
              <a:ext uri="{FF2B5EF4-FFF2-40B4-BE49-F238E27FC236}">
                <a16:creationId xmlns:a16="http://schemas.microsoft.com/office/drawing/2014/main" id="{4006C780-3440-BD37-860C-E0414CF2A8B3}"/>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ubstituent număr diapozitiv 4">
            <a:extLst>
              <a:ext uri="{FF2B5EF4-FFF2-40B4-BE49-F238E27FC236}">
                <a16:creationId xmlns:a16="http://schemas.microsoft.com/office/drawing/2014/main" id="{CCEA4865-B77D-80E9-58B1-EB8D7CA7EA7B}"/>
              </a:ext>
            </a:extLst>
          </p:cNvPr>
          <p:cNvSpPr>
            <a:spLocks noGrp="1"/>
          </p:cNvSpPr>
          <p:nvPr>
            <p:ph type="sldNum" sz="quarter" idx="12"/>
          </p:nvPr>
        </p:nvSpPr>
        <p:spPr/>
        <p:txBody>
          <a:bodyPr/>
          <a:lstStyle/>
          <a:p>
            <a:fld id="{42782948-4DBE-204D-AB9E-B65E067054AE}" type="slidenum">
              <a:rPr lang="en-US" smtClean="0"/>
              <a:pPr/>
              <a:t>8</a:t>
            </a:fld>
            <a:endParaRPr lang="en-US"/>
          </a:p>
        </p:txBody>
      </p:sp>
      <p:sp>
        <p:nvSpPr>
          <p:cNvPr id="7" name="Title 5">
            <a:extLst>
              <a:ext uri="{FF2B5EF4-FFF2-40B4-BE49-F238E27FC236}">
                <a16:creationId xmlns:a16="http://schemas.microsoft.com/office/drawing/2014/main" id="{78E7A5C4-C823-33D0-D04D-377A521C86C7}"/>
              </a:ext>
            </a:extLst>
          </p:cNvPr>
          <p:cNvSpPr>
            <a:spLocks noGrp="1"/>
          </p:cNvSpPr>
          <p:nvPr>
            <p:ph type="title"/>
          </p:nvPr>
        </p:nvSpPr>
        <p:spPr>
          <a:xfrm>
            <a:off x="196851" y="131127"/>
            <a:ext cx="8794750" cy="700723"/>
          </a:xfrm>
        </p:spPr>
        <p:txBody>
          <a:bodyPr/>
          <a:lstStyle/>
          <a:p>
            <a:r>
              <a:rPr lang="ro-MD" b="1" kern="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Direcția strategică 1: Management și administrare judiciară  </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err="1">
                <a:solidFill>
                  <a:srgbClr val="651D32"/>
                </a:solidFill>
                <a:latin typeface="Arial" panose="020B0604020202020204" pitchFamily="34" charset="0"/>
                <a:cs typeface="Arial" panose="020B0604020202020204" pitchFamily="34" charset="0"/>
              </a:rPr>
              <a:t>Obiectivul</a:t>
            </a:r>
            <a:r>
              <a:rPr lang="en-US" sz="1400" b="1" dirty="0">
                <a:solidFill>
                  <a:srgbClr val="651D32"/>
                </a:solidFill>
                <a:latin typeface="Arial" panose="020B0604020202020204" pitchFamily="34" charset="0"/>
                <a:cs typeface="Arial" panose="020B0604020202020204" pitchFamily="34" charset="0"/>
              </a:rPr>
              <a:t> strategic 1.2: </a:t>
            </a:r>
            <a:r>
              <a:rPr lang="en-US" sz="1400" b="1" dirty="0" err="1">
                <a:solidFill>
                  <a:srgbClr val="651D32"/>
                </a:solidFill>
                <a:latin typeface="Arial" panose="020B0604020202020204" pitchFamily="34" charset="0"/>
                <a:cs typeface="Arial" panose="020B0604020202020204" pitchFamily="34" charset="0"/>
              </a:rPr>
              <a:t>Creșterea</a:t>
            </a:r>
            <a:r>
              <a:rPr lang="en-US" sz="1400" b="1" dirty="0">
                <a:solidFill>
                  <a:srgbClr val="651D32"/>
                </a:solidFill>
                <a:latin typeface="Arial" panose="020B0604020202020204" pitchFamily="34" charset="0"/>
                <a:cs typeface="Arial" panose="020B0604020202020204" pitchFamily="34" charset="0"/>
              </a:rPr>
              <a:t> </a:t>
            </a:r>
            <a:r>
              <a:rPr lang="en-US" sz="1400" b="1" dirty="0" err="1">
                <a:solidFill>
                  <a:srgbClr val="651D32"/>
                </a:solidFill>
                <a:latin typeface="Arial" panose="020B0604020202020204" pitchFamily="34" charset="0"/>
                <a:cs typeface="Arial" panose="020B0604020202020204" pitchFamily="34" charset="0"/>
              </a:rPr>
              <a:t>performanței</a:t>
            </a:r>
            <a:r>
              <a:rPr lang="en-US" sz="1400" b="1" dirty="0">
                <a:solidFill>
                  <a:srgbClr val="651D32"/>
                </a:solidFill>
                <a:latin typeface="Arial" panose="020B0604020202020204" pitchFamily="34" charset="0"/>
                <a:cs typeface="Arial" panose="020B0604020202020204" pitchFamily="34" charset="0"/>
              </a:rPr>
              <a:t> </a:t>
            </a:r>
            <a:r>
              <a:rPr lang="en-US" sz="1400" b="1" dirty="0" err="1">
                <a:solidFill>
                  <a:srgbClr val="651D32"/>
                </a:solidFill>
                <a:latin typeface="Arial" panose="020B0604020202020204" pitchFamily="34" charset="0"/>
                <a:cs typeface="Arial" panose="020B0604020202020204" pitchFamily="34" charset="0"/>
              </a:rPr>
              <a:t>judecătoriei</a:t>
            </a:r>
            <a:r>
              <a:rPr lang="en-US" sz="1400" b="1" dirty="0">
                <a:solidFill>
                  <a:srgbClr val="651D32"/>
                </a:solidFill>
                <a:latin typeface="Arial" panose="020B0604020202020204" pitchFamily="34" charset="0"/>
                <a:cs typeface="Arial" panose="020B0604020202020204" pitchFamily="34" charset="0"/>
              </a:rPr>
              <a:t> </a:t>
            </a:r>
            <a:endParaRPr lang="en-US" sz="1400" b="1" dirty="0"/>
          </a:p>
        </p:txBody>
      </p:sp>
      <p:pic>
        <p:nvPicPr>
          <p:cNvPr id="13" name="Imagine 12">
            <a:extLst>
              <a:ext uri="{FF2B5EF4-FFF2-40B4-BE49-F238E27FC236}">
                <a16:creationId xmlns:a16="http://schemas.microsoft.com/office/drawing/2014/main" id="{56AD5129-264B-886F-02C7-B0CB9E839C31}"/>
              </a:ext>
            </a:extLst>
          </p:cNvPr>
          <p:cNvPicPr>
            <a:picLocks noChangeAspect="1"/>
          </p:cNvPicPr>
          <p:nvPr/>
        </p:nvPicPr>
        <p:blipFill>
          <a:blip r:embed="rId3"/>
          <a:stretch>
            <a:fillRect/>
          </a:stretch>
        </p:blipFill>
        <p:spPr>
          <a:xfrm>
            <a:off x="196851" y="1593851"/>
            <a:ext cx="4581676" cy="3308350"/>
          </a:xfrm>
          <a:prstGeom prst="rect">
            <a:avLst/>
          </a:prstGeom>
        </p:spPr>
      </p:pic>
    </p:spTree>
    <p:extLst>
      <p:ext uri="{BB962C8B-B14F-4D97-AF65-F5344CB8AC3E}">
        <p14:creationId xmlns:p14="http://schemas.microsoft.com/office/powerpoint/2010/main" val="153313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ubstituent conținut 9">
            <a:extLst>
              <a:ext uri="{FF2B5EF4-FFF2-40B4-BE49-F238E27FC236}">
                <a16:creationId xmlns:a16="http://schemas.microsoft.com/office/drawing/2014/main" id="{A8494581-D4C3-E5EE-7641-37112FC44AB7}"/>
              </a:ext>
            </a:extLst>
          </p:cNvPr>
          <p:cNvPicPr>
            <a:picLocks noGrp="1" noChangeAspect="1"/>
          </p:cNvPicPr>
          <p:nvPr>
            <p:ph sz="half" idx="2"/>
          </p:nvPr>
        </p:nvPicPr>
        <p:blipFill>
          <a:blip r:embed="rId2"/>
          <a:stretch>
            <a:fillRect/>
          </a:stretch>
        </p:blipFill>
        <p:spPr>
          <a:xfrm>
            <a:off x="336550" y="1600200"/>
            <a:ext cx="4235450" cy="3149599"/>
          </a:xfrm>
        </p:spPr>
      </p:pic>
      <p:sp>
        <p:nvSpPr>
          <p:cNvPr id="4" name="Substituent dată 3">
            <a:extLst>
              <a:ext uri="{FF2B5EF4-FFF2-40B4-BE49-F238E27FC236}">
                <a16:creationId xmlns:a16="http://schemas.microsoft.com/office/drawing/2014/main" id="{DCA03E43-E3A5-2ACF-FADC-60C170D36B16}"/>
              </a:ext>
            </a:extLst>
          </p:cNvPr>
          <p:cNvSpPr>
            <a:spLocks noGrp="1"/>
          </p:cNvSpPr>
          <p:nvPr>
            <p:ph type="dt" sz="half" idx="10"/>
          </p:nvPr>
        </p:nvSpPr>
        <p:spPr/>
        <p:txBody>
          <a:bodyPr/>
          <a:lstStyle/>
          <a:p>
            <a:fld id="{D45063A1-27C1-5447-A2EF-82A9EC106839}" type="datetime1">
              <a:rPr lang="en-US" smtClean="0"/>
              <a:t>6/21/2024</a:t>
            </a:fld>
            <a:endParaRPr lang="en-US"/>
          </a:p>
        </p:txBody>
      </p:sp>
      <p:sp>
        <p:nvSpPr>
          <p:cNvPr id="5" name="Substituent număr diapozitiv 4">
            <a:extLst>
              <a:ext uri="{FF2B5EF4-FFF2-40B4-BE49-F238E27FC236}">
                <a16:creationId xmlns:a16="http://schemas.microsoft.com/office/drawing/2014/main" id="{706204BB-09B2-710A-A247-4431A9938C64}"/>
              </a:ext>
            </a:extLst>
          </p:cNvPr>
          <p:cNvSpPr>
            <a:spLocks noGrp="1"/>
          </p:cNvSpPr>
          <p:nvPr>
            <p:ph type="sldNum" sz="quarter" idx="12"/>
          </p:nvPr>
        </p:nvSpPr>
        <p:spPr/>
        <p:txBody>
          <a:bodyPr/>
          <a:lstStyle/>
          <a:p>
            <a:fld id="{42782948-4DBE-204D-AB9E-B65E067054AE}" type="slidenum">
              <a:rPr lang="en-US" smtClean="0"/>
              <a:pPr/>
              <a:t>9</a:t>
            </a:fld>
            <a:endParaRPr lang="en-US"/>
          </a:p>
        </p:txBody>
      </p:sp>
      <p:sp>
        <p:nvSpPr>
          <p:cNvPr id="7" name="Title 5">
            <a:extLst>
              <a:ext uri="{FF2B5EF4-FFF2-40B4-BE49-F238E27FC236}">
                <a16:creationId xmlns:a16="http://schemas.microsoft.com/office/drawing/2014/main" id="{5F8E4F7B-0C2E-4AFF-4AA7-6EEAFE7E1835}"/>
              </a:ext>
            </a:extLst>
          </p:cNvPr>
          <p:cNvSpPr>
            <a:spLocks noGrp="1"/>
          </p:cNvSpPr>
          <p:nvPr>
            <p:ph type="title"/>
          </p:nvPr>
        </p:nvSpPr>
        <p:spPr>
          <a:xfrm>
            <a:off x="196850" y="65842"/>
            <a:ext cx="8877299" cy="677108"/>
          </a:xfrm>
        </p:spPr>
        <p:txBody>
          <a:bodyPr/>
          <a:lstStyle/>
          <a:p>
            <a:r>
              <a:rPr lang="ro-MD" b="1" kern="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Direcția strategică 1: Management și administrare judiciară  </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err="1">
                <a:solidFill>
                  <a:srgbClr val="651D32"/>
                </a:solidFill>
                <a:latin typeface="Arial" panose="020B0604020202020204" pitchFamily="34" charset="0"/>
                <a:cs typeface="Arial" panose="020B0604020202020204" pitchFamily="34" charset="0"/>
              </a:rPr>
              <a:t>Obiectivul</a:t>
            </a:r>
            <a:r>
              <a:rPr lang="en-US" sz="1400" b="1" dirty="0">
                <a:solidFill>
                  <a:srgbClr val="651D32"/>
                </a:solidFill>
                <a:latin typeface="Arial" panose="020B0604020202020204" pitchFamily="34" charset="0"/>
                <a:cs typeface="Arial" panose="020B0604020202020204" pitchFamily="34" charset="0"/>
              </a:rPr>
              <a:t> strategic 1.2: </a:t>
            </a:r>
            <a:r>
              <a:rPr lang="en-US" sz="1400" b="1" dirty="0" err="1">
                <a:solidFill>
                  <a:srgbClr val="651D32"/>
                </a:solidFill>
                <a:latin typeface="Arial" panose="020B0604020202020204" pitchFamily="34" charset="0"/>
                <a:cs typeface="Arial" panose="020B0604020202020204" pitchFamily="34" charset="0"/>
              </a:rPr>
              <a:t>Creșterea</a:t>
            </a:r>
            <a:r>
              <a:rPr lang="en-US" sz="1400" b="1" dirty="0">
                <a:solidFill>
                  <a:srgbClr val="651D32"/>
                </a:solidFill>
                <a:latin typeface="Arial" panose="020B0604020202020204" pitchFamily="34" charset="0"/>
                <a:cs typeface="Arial" panose="020B0604020202020204" pitchFamily="34" charset="0"/>
              </a:rPr>
              <a:t> </a:t>
            </a:r>
            <a:r>
              <a:rPr lang="en-US" sz="1400" b="1" dirty="0" err="1">
                <a:solidFill>
                  <a:srgbClr val="651D32"/>
                </a:solidFill>
                <a:latin typeface="Arial" panose="020B0604020202020204" pitchFamily="34" charset="0"/>
                <a:cs typeface="Arial" panose="020B0604020202020204" pitchFamily="34" charset="0"/>
              </a:rPr>
              <a:t>performanței</a:t>
            </a:r>
            <a:r>
              <a:rPr lang="en-US" sz="1400" b="1" dirty="0">
                <a:solidFill>
                  <a:srgbClr val="651D32"/>
                </a:solidFill>
                <a:latin typeface="Arial" panose="020B0604020202020204" pitchFamily="34" charset="0"/>
                <a:cs typeface="Arial" panose="020B0604020202020204" pitchFamily="34" charset="0"/>
              </a:rPr>
              <a:t> </a:t>
            </a:r>
            <a:r>
              <a:rPr lang="en-US" sz="1400" b="1" dirty="0" err="1">
                <a:solidFill>
                  <a:srgbClr val="651D32"/>
                </a:solidFill>
                <a:latin typeface="Arial" panose="020B0604020202020204" pitchFamily="34" charset="0"/>
                <a:cs typeface="Arial" panose="020B0604020202020204" pitchFamily="34" charset="0"/>
              </a:rPr>
              <a:t>judecătoriei</a:t>
            </a:r>
            <a:r>
              <a:rPr lang="en-US" sz="1400" b="1" dirty="0">
                <a:solidFill>
                  <a:srgbClr val="651D32"/>
                </a:solidFill>
                <a:latin typeface="Arial" panose="020B0604020202020204" pitchFamily="34" charset="0"/>
                <a:cs typeface="Arial" panose="020B0604020202020204" pitchFamily="34" charset="0"/>
              </a:rPr>
              <a:t> </a:t>
            </a:r>
            <a:endParaRPr lang="en-US" sz="1400" b="1" dirty="0"/>
          </a:p>
        </p:txBody>
      </p:sp>
      <p:sp>
        <p:nvSpPr>
          <p:cNvPr id="8" name="Substituent conținut 1">
            <a:extLst>
              <a:ext uri="{FF2B5EF4-FFF2-40B4-BE49-F238E27FC236}">
                <a16:creationId xmlns:a16="http://schemas.microsoft.com/office/drawing/2014/main" id="{EDAEE8C7-942F-A9BE-4737-7C954E584507}"/>
              </a:ext>
            </a:extLst>
          </p:cNvPr>
          <p:cNvSpPr>
            <a:spLocks noGrp="1"/>
          </p:cNvSpPr>
          <p:nvPr>
            <p:ph sz="half" idx="1"/>
          </p:nvPr>
        </p:nvSpPr>
        <p:spPr>
          <a:xfrm>
            <a:off x="336550" y="1296988"/>
            <a:ext cx="8737600" cy="423862"/>
          </a:xfrm>
        </p:spPr>
        <p:txBody>
          <a:bodyPr>
            <a:normAutofit lnSpcReduction="10000"/>
          </a:bodyPr>
          <a:lstStyle/>
          <a:p>
            <a:r>
              <a:rPr lang="ro-RO" sz="1600" b="1" dirty="0">
                <a:latin typeface="Arial" panose="020B0604020202020204" pitchFamily="34" charset="0"/>
                <a:cs typeface="Arial" panose="020B0604020202020204" pitchFamily="34" charset="0"/>
              </a:rPr>
              <a:t>Activitatea </a:t>
            </a:r>
            <a:r>
              <a:rPr lang="en-US" sz="1600" b="1" dirty="0">
                <a:latin typeface="Arial" panose="020B0604020202020204" pitchFamily="34" charset="0"/>
                <a:cs typeface="Arial" panose="020B0604020202020204" pitchFamily="34" charset="0"/>
              </a:rPr>
              <a:t>1.2.3. </a:t>
            </a:r>
            <a:r>
              <a:rPr lang="en-US" sz="1600" b="1" dirty="0" err="1">
                <a:latin typeface="Arial" panose="020B0604020202020204" pitchFamily="34" charset="0"/>
                <a:cs typeface="Arial" panose="020B0604020202020204" pitchFamily="34" charset="0"/>
              </a:rPr>
              <a:t>Realizarea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sondajelor</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anuale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în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rândul</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justițiabililor</a:t>
            </a:r>
            <a:endParaRPr lang="en-US" sz="1600" b="1" dirty="0">
              <a:latin typeface="Arial" panose="020B0604020202020204" pitchFamily="34" charset="0"/>
              <a:cs typeface="Arial" panose="020B0604020202020204" pitchFamily="34" charset="0"/>
            </a:endParaRPr>
          </a:p>
          <a:p>
            <a:endParaRPr lang="ro-RO" dirty="0"/>
          </a:p>
        </p:txBody>
      </p:sp>
      <p:pic>
        <p:nvPicPr>
          <p:cNvPr id="16" name="Imagine 15">
            <a:extLst>
              <a:ext uri="{FF2B5EF4-FFF2-40B4-BE49-F238E27FC236}">
                <a16:creationId xmlns:a16="http://schemas.microsoft.com/office/drawing/2014/main" id="{19EE47B9-7387-7E71-B1AF-6A8C36930E16}"/>
              </a:ext>
            </a:extLst>
          </p:cNvPr>
          <p:cNvPicPr>
            <a:picLocks noChangeAspect="1"/>
          </p:cNvPicPr>
          <p:nvPr/>
        </p:nvPicPr>
        <p:blipFill>
          <a:blip r:embed="rId3"/>
          <a:stretch>
            <a:fillRect/>
          </a:stretch>
        </p:blipFill>
        <p:spPr>
          <a:xfrm>
            <a:off x="4705350" y="1600199"/>
            <a:ext cx="4089400" cy="3149599"/>
          </a:xfrm>
          <a:prstGeom prst="rect">
            <a:avLst/>
          </a:prstGeom>
        </p:spPr>
      </p:pic>
    </p:spTree>
    <p:extLst>
      <p:ext uri="{BB962C8B-B14F-4D97-AF65-F5344CB8AC3E}">
        <p14:creationId xmlns:p14="http://schemas.microsoft.com/office/powerpoint/2010/main" val="3889016120"/>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151F96F061741A5FFA95FBD74E297" ma:contentTypeVersion="17" ma:contentTypeDescription="Create a new document." ma:contentTypeScope="" ma:versionID="cafb8b1625eeea5ee362eef93b8f64e6">
  <xsd:schema xmlns:xsd="http://www.w3.org/2001/XMLSchema" xmlns:xs="http://www.w3.org/2001/XMLSchema" xmlns:p="http://schemas.microsoft.com/office/2006/metadata/properties" xmlns:ns2="7eb5a371-8493-4c79-a723-d46448af42cd" xmlns:ns3="91a2165f-0250-4d09-bd94-8bcf7a965c66" xmlns:ns4="9fd014b9-7515-4303-a08e-09df14380390" targetNamespace="http://schemas.microsoft.com/office/2006/metadata/properties" ma:root="true" ma:fieldsID="575f644f10720d28c22dc58258a47d3a" ns2:_="" ns3:_="" ns4:_="">
    <xsd:import namespace="7eb5a371-8493-4c79-a723-d46448af42cd"/>
    <xsd:import namespace="91a2165f-0250-4d09-bd94-8bcf7a965c66"/>
    <xsd:import namespace="9fd014b9-7515-4303-a08e-09df143803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5a371-8493-4c79-a723-d46448af42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7af5af0-9897-4793-b7e9-89496c0660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a2165f-0250-4d09-bd94-8bcf7a965c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d014b9-7515-4303-a08e-09df1438039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d3f60a5-c36c-4abc-9eeb-b88d7dac2b0c}" ma:internalName="TaxCatchAll" ma:showField="CatchAllData" ma:web="91a2165f-0250-4d09-bd94-8bcf7a965c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fd014b9-7515-4303-a08e-09df14380390" xsi:nil="true"/>
    <lcf76f155ced4ddcb4097134ff3c332f xmlns="7eb5a371-8493-4c79-a723-d46448af42c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AA6622-89D2-4D97-BCDA-B3EB50861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b5a371-8493-4c79-a723-d46448af42cd"/>
    <ds:schemaRef ds:uri="91a2165f-0250-4d09-bd94-8bcf7a965c66"/>
    <ds:schemaRef ds:uri="9fd014b9-7515-4303-a08e-09df143803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9697C8-B418-4F19-A390-A35FC6C5201D}">
  <ds:schemaRefs>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2006/metadata/properties"/>
    <ds:schemaRef ds:uri="http://purl.org/dc/elements/1.1/"/>
    <ds:schemaRef ds:uri="http://purl.org/dc/terms/"/>
    <ds:schemaRef ds:uri="http://schemas.microsoft.com/office/infopath/2007/PartnerControls"/>
    <ds:schemaRef ds:uri="9fd014b9-7515-4303-a08e-09df14380390"/>
    <ds:schemaRef ds:uri="91a2165f-0250-4d09-bd94-8bcf7a965c66"/>
    <ds:schemaRef ds:uri="7eb5a371-8493-4c79-a723-d46448af42cd"/>
  </ds:schemaRefs>
</ds:datastoreItem>
</file>

<file path=customXml/itemProps3.xml><?xml version="1.0" encoding="utf-8"?>
<ds:datastoreItem xmlns:ds="http://schemas.openxmlformats.org/officeDocument/2006/customXml" ds:itemID="{52A0B8C0-E0EE-4894-8D90-53E7B9CA0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40218</TotalTime>
  <Words>2317</Words>
  <Application>Microsoft Office PowerPoint</Application>
  <PresentationFormat>Particularizare</PresentationFormat>
  <Paragraphs>320</Paragraphs>
  <Slides>27</Slides>
  <Notes>1</Notes>
  <HiddenSlides>0</HiddenSlides>
  <MMClips>0</MMClips>
  <ScaleCrop>false</ScaleCrop>
  <HeadingPairs>
    <vt:vector size="8" baseType="variant">
      <vt:variant>
        <vt:lpstr>Fonturi utilizate</vt:lpstr>
      </vt:variant>
      <vt:variant>
        <vt:i4>9</vt:i4>
      </vt:variant>
      <vt:variant>
        <vt:lpstr>Temă</vt:lpstr>
      </vt:variant>
      <vt:variant>
        <vt:i4>3</vt:i4>
      </vt:variant>
      <vt:variant>
        <vt:lpstr>Servere OLE încorporate</vt:lpstr>
      </vt:variant>
      <vt:variant>
        <vt:i4>1</vt:i4>
      </vt:variant>
      <vt:variant>
        <vt:lpstr>Titluri diapozitive</vt:lpstr>
      </vt:variant>
      <vt:variant>
        <vt:i4>27</vt:i4>
      </vt:variant>
    </vt:vector>
  </HeadingPairs>
  <TitlesOfParts>
    <vt:vector size="40" baseType="lpstr">
      <vt:lpstr>Arial</vt:lpstr>
      <vt:lpstr>Calibri</vt:lpstr>
      <vt:lpstr>Calibri Light</vt:lpstr>
      <vt:lpstr>Gill Sans MT</vt:lpstr>
      <vt:lpstr>inherit</vt:lpstr>
      <vt:lpstr>Irih</vt:lpstr>
      <vt:lpstr>Source Sans Pro</vt:lpstr>
      <vt:lpstr>Times New Roman</vt:lpstr>
      <vt:lpstr>Wingdings</vt:lpstr>
      <vt:lpstr>16.9-Template_12.7.2016</vt:lpstr>
      <vt:lpstr>1_16.9-Template_12.7.2016</vt:lpstr>
      <vt:lpstr>Custom Design</vt:lpstr>
      <vt:lpstr>Document</vt:lpstr>
      <vt:lpstr>Evaluarea și monitorizarea rezultatelor de implementare a Planului de dezvoltare strategică a Judecătoriei Model Ungheni în perioada octombrie - decembrie 2023</vt:lpstr>
      <vt:lpstr>OBIECTIVELE ȘEDINȚEI</vt:lpstr>
      <vt:lpstr>Prezentarea și evaluarea rezultatelor implementării Planului de dezvoltare strategică a Judecătoriei  Model Ungheni</vt:lpstr>
      <vt:lpstr>Direcția strategică 1:Management și administrare judiciară   Obiectivul strategic 1.1: Reducerea volumului de muncă și a sarcinii per judecător</vt:lpstr>
      <vt:lpstr>Direcția strategică 1: Management și administrare judiciară   Obiectivul strategic 1.2: Creșterea performanței judecătoriei </vt:lpstr>
      <vt:lpstr>Direcția strategică 1:Management și administrare judiciară   Obiectivul strategic 1.2: Creșterea performanței judecătoriei </vt:lpstr>
      <vt:lpstr>Direcția strategică 1: Management și administrare judiciară   Obiectivul strategic 1.2: Creșterea performanței judecătoriei </vt:lpstr>
      <vt:lpstr>Direcția strategică 1: Management și administrare judiciară   Obiectivul strategic 1.2: Creșterea performanței judecătoriei </vt:lpstr>
      <vt:lpstr>Direcția strategică 1: Management și administrare judiciară   Obiectivul strategic 1.2: Creșterea performanței judecătoriei </vt:lpstr>
      <vt:lpstr>Direcția strategică 1: Management și administrare judiciară Obiectivul strategic 1.2: Creșterea performanței judecătoriei </vt:lpstr>
      <vt:lpstr>Direcția strategică 1: Management și administrare judiciară   Obiectivul strategic 1.3: Dezvoltarea serviciilor online în cadrul judecătoriei </vt:lpstr>
      <vt:lpstr>Direcția strategică 1:Management și administrare judiciară   Obiectivul strategic 1.3: Dezvoltarea serviciilor online în cadrul judecătoriei </vt:lpstr>
      <vt:lpstr>Direcția strategică 2: Accesibilitatea judecătoriei și informarea justițiabililor Obiectivul strategic 2.1: Creșterea accesului publicului și mass-media la informația despre activitatea judecătoriei</vt:lpstr>
      <vt:lpstr>Direcția strategică 2: Accesibilitatea judecătoriei și informarea justițiabililor Obiectivul strategic 2.1: Creșterea accesului publicului și mass-media la informația despre activitatea judecătoriei</vt:lpstr>
      <vt:lpstr>Direcția strategică 2: Accesibilitatea judecătoriei și informarea justițiabililor Obiectivul strategic 2.1: Creșterea accesului publicului și mass-media la informația despre activitatea judecătoriei</vt:lpstr>
      <vt:lpstr>Direcția strategică 2: Accesibilitatea judecătoriei și informarea justițiabililor Obiectivul strategic 2.1: Creșterea accesului publicului și mass-media la informația despre activitatea judecătoriei</vt:lpstr>
      <vt:lpstr>Direcția strategică 3: Dezvoltarea profesională și motivarea angajaților Obiectivul strategic 3.1: Creșterea gradului de satisfacție a personalului și a judecătorilor la locul de muncă  </vt:lpstr>
      <vt:lpstr>Direcția strategică 3: Dezvoltarea profesională și motivarea angajaților Obiectivul strategic 3.1: Creșterea gradului de satisfacție a personalului și a judecătorilor la locul de muncă  </vt:lpstr>
      <vt:lpstr>Direcția strategică 3: Dezvoltarea profesională și motivarea angajaților Obiectivul strategic 3.2: Asigurarea accesului judecătorilor și angajaților la oportunități extinse de dezvoltare profesională continuă</vt:lpstr>
      <vt:lpstr>Direcția strategică 3: Dezvoltarea profesională și motivarea angajaților Obiectivul strategic 3.2: Asigurarea accesului judecătorilor și angajaților la oportunități extinse de dezvoltare profesională continuă</vt:lpstr>
      <vt:lpstr>PLANUL DE DEZVOLTARE STRATEGICĂ AL JUDECĂTORIEI UNGHENI PENTRU ANII 2023-2027</vt:lpstr>
      <vt:lpstr>Prezentare PowerPoint</vt:lpstr>
      <vt:lpstr>Prezentare PowerPoint</vt:lpstr>
      <vt:lpstr>Prezentare PowerPoint</vt:lpstr>
      <vt:lpstr>Prezentare PowerPoint</vt:lpstr>
      <vt:lpstr>ACȚIUNI PRIORITARE IANUARIE – MARTIE  2024 Plan dezvoltare strategică</vt:lpstr>
      <vt:lpstr>ACȚIUNI PRIORITARE IANUARIE – MARTIE  2024 Plan dezvoltare strategică</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USAID</cp:lastModifiedBy>
  <cp:revision>480</cp:revision>
  <cp:lastPrinted>2023-03-20T09:23:23Z</cp:lastPrinted>
  <dcterms:created xsi:type="dcterms:W3CDTF">2017-03-16T17:43:27Z</dcterms:created>
  <dcterms:modified xsi:type="dcterms:W3CDTF">2024-06-21T08:18:24Z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0x01010069D151F96F061741A5FFA95FBD74E297</vt:lpwstr>
  </property>
  <property fmtid="{D5CDD505-2E9C-101B-9397-08002B2CF9AE}" pid="3" name="MediaServiceImageTags">
    <vt:lpwstr/>
  </property>
</Properties>
</file>