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9" r:id="rId5"/>
    <p:sldMasterId id="2147483794" r:id="rId6"/>
  </p:sldMasterIdLst>
  <p:notesMasterIdLst>
    <p:notesMasterId r:id="rId27"/>
  </p:notesMasterIdLst>
  <p:handoutMasterIdLst>
    <p:handoutMasterId r:id="rId28"/>
  </p:handoutMasterIdLst>
  <p:sldIdLst>
    <p:sldId id="359" r:id="rId7"/>
    <p:sldId id="324" r:id="rId8"/>
    <p:sldId id="325" r:id="rId9"/>
    <p:sldId id="4144" r:id="rId10"/>
    <p:sldId id="4174" r:id="rId11"/>
    <p:sldId id="4180" r:id="rId12"/>
    <p:sldId id="4145" r:id="rId13"/>
    <p:sldId id="4175" r:id="rId14"/>
    <p:sldId id="4178" r:id="rId15"/>
    <p:sldId id="4179" r:id="rId16"/>
    <p:sldId id="4149" r:id="rId17"/>
    <p:sldId id="4176" r:id="rId18"/>
    <p:sldId id="4177" r:id="rId19"/>
    <p:sldId id="4142" r:id="rId20"/>
    <p:sldId id="4143" r:id="rId21"/>
    <p:sldId id="4159" r:id="rId22"/>
    <p:sldId id="4160" r:id="rId23"/>
    <p:sldId id="480" r:id="rId24"/>
    <p:sldId id="4172" r:id="rId25"/>
    <p:sldId id="4173" r:id="rId26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B7F4F3-C5A1-4ECB-BC4D-C6E54C061472}">
          <p14:sldIdLst>
            <p14:sldId id="359"/>
            <p14:sldId id="324"/>
            <p14:sldId id="325"/>
          </p14:sldIdLst>
        </p14:section>
        <p14:section name="Untitled Section" id="{14A2415E-A890-4E1A-BEF1-BDF4AD7FA45D}">
          <p14:sldIdLst>
            <p14:sldId id="4144"/>
            <p14:sldId id="4174"/>
            <p14:sldId id="4180"/>
            <p14:sldId id="4145"/>
            <p14:sldId id="4175"/>
            <p14:sldId id="4178"/>
            <p14:sldId id="4179"/>
            <p14:sldId id="4149"/>
            <p14:sldId id="4176"/>
            <p14:sldId id="4177"/>
            <p14:sldId id="4142"/>
            <p14:sldId id="4143"/>
            <p14:sldId id="4159"/>
            <p14:sldId id="4160"/>
            <p14:sldId id="480"/>
            <p14:sldId id="4172"/>
            <p14:sldId id="41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FB3"/>
    <a:srgbClr val="FFFFFF"/>
    <a:srgbClr val="6C6463"/>
    <a:srgbClr val="651D32"/>
    <a:srgbClr val="E7E7E5"/>
    <a:srgbClr val="CFCDC9"/>
    <a:srgbClr val="0067B9"/>
    <a:srgbClr val="002F6C"/>
    <a:srgbClr val="BA0C2F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92FDE-39A3-451B-1E16-70ADBDEB781E}" v="90" dt="2023-11-01T15:48:01.428"/>
    <p1510:client id="{828A07E7-D049-E6D5-BCAE-F50B74EDC70B}" v="15" dt="2023-11-01T13:39:42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2991" autoAdjust="0"/>
  </p:normalViewPr>
  <p:slideViewPr>
    <p:cSldViewPr snapToGrid="0" snapToObjects="1">
      <p:cViewPr varScale="1">
        <p:scale>
          <a:sx n="150" d="100"/>
          <a:sy n="150" d="100"/>
        </p:scale>
        <p:origin x="504" y="120"/>
      </p:cViewPr>
      <p:guideLst>
        <p:guide orient="horz" pos="1633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Arcusa" userId="5f5970b8-ced3-42a1-a690-9108e80206b7" providerId="ADAL" clId="{D64254AB-6214-482B-AD16-3E4E1A08F01F}"/>
    <pc:docChg chg="undo redo custSel addSld delSld modSld modSection">
      <pc:chgData name="Denis Arcusa" userId="5f5970b8-ced3-42a1-a690-9108e80206b7" providerId="ADAL" clId="{D64254AB-6214-482B-AD16-3E4E1A08F01F}" dt="2023-11-02T08:56:24.366" v="519" actId="13926"/>
      <pc:docMkLst>
        <pc:docMk/>
      </pc:docMkLst>
      <pc:sldChg chg="modSp mod">
        <pc:chgData name="Denis Arcusa" userId="5f5970b8-ced3-42a1-a690-9108e80206b7" providerId="ADAL" clId="{D64254AB-6214-482B-AD16-3E4E1A08F01F}" dt="2023-11-01T09:57:11.265" v="44" actId="6549"/>
        <pc:sldMkLst>
          <pc:docMk/>
          <pc:sldMk cId="1512415350" sldId="359"/>
        </pc:sldMkLst>
        <pc:spChg chg="mod">
          <ac:chgData name="Denis Arcusa" userId="5f5970b8-ced3-42a1-a690-9108e80206b7" providerId="ADAL" clId="{D64254AB-6214-482B-AD16-3E4E1A08F01F}" dt="2023-11-01T09:57:11.265" v="44" actId="6549"/>
          <ac:spMkLst>
            <pc:docMk/>
            <pc:sldMk cId="1512415350" sldId="359"/>
            <ac:spMk id="2" creationId="{10AEB27C-8F20-1E40-AB8D-935D89D8B9E8}"/>
          </ac:spMkLst>
        </pc:spChg>
        <pc:spChg chg="mod">
          <ac:chgData name="Denis Arcusa" userId="5f5970b8-ced3-42a1-a690-9108e80206b7" providerId="ADAL" clId="{D64254AB-6214-482B-AD16-3E4E1A08F01F}" dt="2023-11-01T09:54:24.106" v="6" actId="2711"/>
          <ac:spMkLst>
            <pc:docMk/>
            <pc:sldMk cId="1512415350" sldId="359"/>
            <ac:spMk id="4" creationId="{A73CA42B-B507-8344-A1BD-A9EAB61E810C}"/>
          </ac:spMkLst>
        </pc:spChg>
        <pc:spChg chg="mod">
          <ac:chgData name="Denis Arcusa" userId="5f5970b8-ced3-42a1-a690-9108e80206b7" providerId="ADAL" clId="{D64254AB-6214-482B-AD16-3E4E1A08F01F}" dt="2023-11-01T09:56:12.199" v="43" actId="255"/>
          <ac:spMkLst>
            <pc:docMk/>
            <pc:sldMk cId="1512415350" sldId="359"/>
            <ac:spMk id="5" creationId="{34BAB75B-0540-A444-9190-7D0722FC6DD7}"/>
          </ac:spMkLst>
        </pc:spChg>
        <pc:spChg chg="mod">
          <ac:chgData name="Denis Arcusa" userId="5f5970b8-ced3-42a1-a690-9108e80206b7" providerId="ADAL" clId="{D64254AB-6214-482B-AD16-3E4E1A08F01F}" dt="2023-11-01T09:55:02.064" v="25" actId="20577"/>
          <ac:spMkLst>
            <pc:docMk/>
            <pc:sldMk cId="1512415350" sldId="359"/>
            <ac:spMk id="9" creationId="{51D5FA94-597E-4C56-AB32-31AA0A628D03}"/>
          </ac:spMkLst>
        </pc:spChg>
      </pc:sldChg>
      <pc:sldChg chg="delSp modSp del mod">
        <pc:chgData name="Denis Arcusa" userId="5f5970b8-ced3-42a1-a690-9108e80206b7" providerId="ADAL" clId="{D64254AB-6214-482B-AD16-3E4E1A08F01F}" dt="2023-11-01T09:55:10.005" v="26" actId="47"/>
        <pc:sldMkLst>
          <pc:docMk/>
          <pc:sldMk cId="1135969874" sldId="4101"/>
        </pc:sldMkLst>
        <pc:spChg chg="del mod">
          <ac:chgData name="Denis Arcusa" userId="5f5970b8-ced3-42a1-a690-9108e80206b7" providerId="ADAL" clId="{D64254AB-6214-482B-AD16-3E4E1A08F01F}" dt="2023-11-01T09:52:25.301" v="3"/>
          <ac:spMkLst>
            <pc:docMk/>
            <pc:sldMk cId="1135969874" sldId="4101"/>
            <ac:spMk id="19" creationId="{5BC4AFE7-5BE4-755B-4F19-D504C42BE560}"/>
          </ac:spMkLst>
        </pc:spChg>
      </pc:sldChg>
      <pc:sldChg chg="modSp mod">
        <pc:chgData name="Denis Arcusa" userId="5f5970b8-ced3-42a1-a690-9108e80206b7" providerId="ADAL" clId="{D64254AB-6214-482B-AD16-3E4E1A08F01F}" dt="2023-11-01T15:59:17.480" v="518" actId="14100"/>
        <pc:sldMkLst>
          <pc:docMk/>
          <pc:sldMk cId="1129953990" sldId="4142"/>
        </pc:sldMkLst>
        <pc:graphicFrameChg chg="modGraphic">
          <ac:chgData name="Denis Arcusa" userId="5f5970b8-ced3-42a1-a690-9108e80206b7" providerId="ADAL" clId="{D64254AB-6214-482B-AD16-3E4E1A08F01F}" dt="2023-11-01T15:59:17.480" v="518" actId="14100"/>
          <ac:graphicFrameMkLst>
            <pc:docMk/>
            <pc:sldMk cId="1129953990" sldId="4142"/>
            <ac:graphicFrameMk id="15" creationId="{E250E402-B3E5-404F-A6D5-C12C41F562BE}"/>
          </ac:graphicFrameMkLst>
        </pc:graphicFrameChg>
      </pc:sldChg>
      <pc:sldChg chg="modSp mod">
        <pc:chgData name="Denis Arcusa" userId="5f5970b8-ced3-42a1-a690-9108e80206b7" providerId="ADAL" clId="{D64254AB-6214-482B-AD16-3E4E1A08F01F}" dt="2023-11-01T15:56:19.399" v="516" actId="1076"/>
        <pc:sldMkLst>
          <pc:docMk/>
          <pc:sldMk cId="4041604982" sldId="4144"/>
        </pc:sldMkLst>
        <pc:spChg chg="mod">
          <ac:chgData name="Denis Arcusa" userId="5f5970b8-ced3-42a1-a690-9108e80206b7" providerId="ADAL" clId="{D64254AB-6214-482B-AD16-3E4E1A08F01F}" dt="2023-11-01T09:55:40.147" v="32" actId="15"/>
          <ac:spMkLst>
            <pc:docMk/>
            <pc:sldMk cId="4041604982" sldId="4144"/>
            <ac:spMk id="2" creationId="{4FE72A61-6365-0A80-5C34-C476CDF3C1D2}"/>
          </ac:spMkLst>
        </pc:spChg>
        <pc:picChg chg="mod">
          <ac:chgData name="Denis Arcusa" userId="5f5970b8-ced3-42a1-a690-9108e80206b7" providerId="ADAL" clId="{D64254AB-6214-482B-AD16-3E4E1A08F01F}" dt="2023-11-01T15:56:19.399" v="516" actId="1076"/>
          <ac:picMkLst>
            <pc:docMk/>
            <pc:sldMk cId="4041604982" sldId="4144"/>
            <ac:picMk id="7" creationId="{3B7D6A9B-7451-157E-9B89-F45BB98F0C31}"/>
          </ac:picMkLst>
        </pc:picChg>
      </pc:sldChg>
      <pc:sldChg chg="modSp mod">
        <pc:chgData name="Denis Arcusa" userId="5f5970b8-ced3-42a1-a690-9108e80206b7" providerId="ADAL" clId="{D64254AB-6214-482B-AD16-3E4E1A08F01F}" dt="2023-11-01T12:38:18.708" v="503" actId="20577"/>
        <pc:sldMkLst>
          <pc:docMk/>
          <pc:sldMk cId="3996439380" sldId="4145"/>
        </pc:sldMkLst>
        <pc:spChg chg="mod">
          <ac:chgData name="Denis Arcusa" userId="5f5970b8-ced3-42a1-a690-9108e80206b7" providerId="ADAL" clId="{D64254AB-6214-482B-AD16-3E4E1A08F01F}" dt="2023-11-01T12:38:18.708" v="503" actId="20577"/>
          <ac:spMkLst>
            <pc:docMk/>
            <pc:sldMk cId="3996439380" sldId="4145"/>
            <ac:spMk id="2" creationId="{583B8A8B-32E4-A880-9DCC-23D128BA9168}"/>
          </ac:spMkLst>
        </pc:spChg>
        <pc:spChg chg="mod">
          <ac:chgData name="Denis Arcusa" userId="5f5970b8-ced3-42a1-a690-9108e80206b7" providerId="ADAL" clId="{D64254AB-6214-482B-AD16-3E4E1A08F01F}" dt="2023-11-01T10:10:52.233" v="165" actId="255"/>
          <ac:spMkLst>
            <pc:docMk/>
            <pc:sldMk cId="3996439380" sldId="4145"/>
            <ac:spMk id="6" creationId="{1CD1F896-1020-15D4-2A3C-29DBBADE007B}"/>
          </ac:spMkLst>
        </pc:spChg>
      </pc:sldChg>
      <pc:sldChg chg="modSp del mod">
        <pc:chgData name="Denis Arcusa" userId="5f5970b8-ced3-42a1-a690-9108e80206b7" providerId="ADAL" clId="{D64254AB-6214-482B-AD16-3E4E1A08F01F}" dt="2023-11-01T11:57:53.924" v="248" actId="47"/>
        <pc:sldMkLst>
          <pc:docMk/>
          <pc:sldMk cId="2048655341" sldId="4151"/>
        </pc:sldMkLst>
        <pc:spChg chg="mod">
          <ac:chgData name="Denis Arcusa" userId="5f5970b8-ced3-42a1-a690-9108e80206b7" providerId="ADAL" clId="{D64254AB-6214-482B-AD16-3E4E1A08F01F}" dt="2023-11-01T11:55:30.146" v="239" actId="20577"/>
          <ac:spMkLst>
            <pc:docMk/>
            <pc:sldMk cId="2048655341" sldId="4151"/>
            <ac:spMk id="2" creationId="{C988127B-51E5-0B0A-E005-389CA9256B9A}"/>
          </ac:spMkLst>
        </pc:spChg>
        <pc:spChg chg="mod">
          <ac:chgData name="Denis Arcusa" userId="5f5970b8-ced3-42a1-a690-9108e80206b7" providerId="ADAL" clId="{D64254AB-6214-482B-AD16-3E4E1A08F01F}" dt="2023-11-01T11:51:46.790" v="184" actId="20577"/>
          <ac:spMkLst>
            <pc:docMk/>
            <pc:sldMk cId="2048655341" sldId="4151"/>
            <ac:spMk id="6" creationId="{AD2133C5-4BD9-65C7-DC06-1F2166AF10E0}"/>
          </ac:spMkLst>
        </pc:spChg>
      </pc:sldChg>
      <pc:sldChg chg="del">
        <pc:chgData name="Denis Arcusa" userId="5f5970b8-ced3-42a1-a690-9108e80206b7" providerId="ADAL" clId="{D64254AB-6214-482B-AD16-3E4E1A08F01F}" dt="2023-11-01T11:58:07.255" v="250" actId="47"/>
        <pc:sldMkLst>
          <pc:docMk/>
          <pc:sldMk cId="2148795704" sldId="4158"/>
        </pc:sldMkLst>
      </pc:sldChg>
      <pc:sldChg chg="modSp mod">
        <pc:chgData name="Denis Arcusa" userId="5f5970b8-ced3-42a1-a690-9108e80206b7" providerId="ADAL" clId="{D64254AB-6214-482B-AD16-3E4E1A08F01F}" dt="2023-11-01T12:44:47.209" v="513" actId="20577"/>
        <pc:sldMkLst>
          <pc:docMk/>
          <pc:sldMk cId="3052092047" sldId="4172"/>
        </pc:sldMkLst>
        <pc:spChg chg="mod">
          <ac:chgData name="Denis Arcusa" userId="5f5970b8-ced3-42a1-a690-9108e80206b7" providerId="ADAL" clId="{D64254AB-6214-482B-AD16-3E4E1A08F01F}" dt="2023-11-01T12:44:47.209" v="513" actId="20577"/>
          <ac:spMkLst>
            <pc:docMk/>
            <pc:sldMk cId="3052092047" sldId="4172"/>
            <ac:spMk id="5" creationId="{676C3AD5-3CA5-EC67-F231-4599A0B196A9}"/>
          </ac:spMkLst>
        </pc:spChg>
      </pc:sldChg>
      <pc:sldChg chg="modSp mod">
        <pc:chgData name="Denis Arcusa" userId="5f5970b8-ced3-42a1-a690-9108e80206b7" providerId="ADAL" clId="{D64254AB-6214-482B-AD16-3E4E1A08F01F}" dt="2023-11-02T08:56:24.366" v="519" actId="13926"/>
        <pc:sldMkLst>
          <pc:docMk/>
          <pc:sldMk cId="2193658041" sldId="4173"/>
        </pc:sldMkLst>
        <pc:spChg chg="mod">
          <ac:chgData name="Denis Arcusa" userId="5f5970b8-ced3-42a1-a690-9108e80206b7" providerId="ADAL" clId="{D64254AB-6214-482B-AD16-3E4E1A08F01F}" dt="2023-11-02T08:56:24.366" v="519" actId="13926"/>
          <ac:spMkLst>
            <pc:docMk/>
            <pc:sldMk cId="2193658041" sldId="4173"/>
            <ac:spMk id="5" creationId="{676C3AD5-3CA5-EC67-F231-4599A0B196A9}"/>
          </ac:spMkLst>
        </pc:spChg>
      </pc:sldChg>
      <pc:sldChg chg="modSp mod">
        <pc:chgData name="Denis Arcusa" userId="5f5970b8-ced3-42a1-a690-9108e80206b7" providerId="ADAL" clId="{D64254AB-6214-482B-AD16-3E4E1A08F01F}" dt="2023-11-01T12:18:00.839" v="436" actId="113"/>
        <pc:sldMkLst>
          <pc:docMk/>
          <pc:sldMk cId="1858788226" sldId="4174"/>
        </pc:sldMkLst>
        <pc:spChg chg="mod">
          <ac:chgData name="Denis Arcusa" userId="5f5970b8-ced3-42a1-a690-9108e80206b7" providerId="ADAL" clId="{D64254AB-6214-482B-AD16-3E4E1A08F01F}" dt="2023-11-01T12:18:00.839" v="436" actId="113"/>
          <ac:spMkLst>
            <pc:docMk/>
            <pc:sldMk cId="1858788226" sldId="4174"/>
            <ac:spMk id="2" creationId="{4FE72A61-6365-0A80-5C34-C476CDF3C1D2}"/>
          </ac:spMkLst>
        </pc:spChg>
        <pc:spChg chg="mod">
          <ac:chgData name="Denis Arcusa" userId="5f5970b8-ced3-42a1-a690-9108e80206b7" providerId="ADAL" clId="{D64254AB-6214-482B-AD16-3E4E1A08F01F}" dt="2023-11-01T09:58:02.431" v="53" actId="255"/>
          <ac:spMkLst>
            <pc:docMk/>
            <pc:sldMk cId="1858788226" sldId="4174"/>
            <ac:spMk id="6" creationId="{D9FC288F-6045-3C92-5B44-72FAF3BB03E3}"/>
          </ac:spMkLst>
        </pc:spChg>
      </pc:sldChg>
      <pc:sldChg chg="modSp mod">
        <pc:chgData name="Denis Arcusa" userId="5f5970b8-ced3-42a1-a690-9108e80206b7" providerId="ADAL" clId="{D64254AB-6214-482B-AD16-3E4E1A08F01F}" dt="2023-11-01T11:51:28.286" v="183" actId="20577"/>
        <pc:sldMkLst>
          <pc:docMk/>
          <pc:sldMk cId="2647174020" sldId="4175"/>
        </pc:sldMkLst>
        <pc:spChg chg="mod">
          <ac:chgData name="Denis Arcusa" userId="5f5970b8-ced3-42a1-a690-9108e80206b7" providerId="ADAL" clId="{D64254AB-6214-482B-AD16-3E4E1A08F01F}" dt="2023-11-01T11:51:28.286" v="183" actId="20577"/>
          <ac:spMkLst>
            <pc:docMk/>
            <pc:sldMk cId="2647174020" sldId="4175"/>
            <ac:spMk id="2" creationId="{583B8A8B-32E4-A880-9DCC-23D128BA9168}"/>
          </ac:spMkLst>
        </pc:spChg>
        <pc:spChg chg="mod">
          <ac:chgData name="Denis Arcusa" userId="5f5970b8-ced3-42a1-a690-9108e80206b7" providerId="ADAL" clId="{D64254AB-6214-482B-AD16-3E4E1A08F01F}" dt="2023-11-01T10:17:48.944" v="175" actId="20577"/>
          <ac:spMkLst>
            <pc:docMk/>
            <pc:sldMk cId="2647174020" sldId="4175"/>
            <ac:spMk id="6" creationId="{1CD1F896-1020-15D4-2A3C-29DBBADE007B}"/>
          </ac:spMkLst>
        </pc:spChg>
      </pc:sldChg>
      <pc:sldChg chg="modSp mod">
        <pc:chgData name="Denis Arcusa" userId="5f5970b8-ced3-42a1-a690-9108e80206b7" providerId="ADAL" clId="{D64254AB-6214-482B-AD16-3E4E1A08F01F}" dt="2023-11-01T12:19:02.261" v="444" actId="2711"/>
        <pc:sldMkLst>
          <pc:docMk/>
          <pc:sldMk cId="2019010583" sldId="4177"/>
        </pc:sldMkLst>
        <pc:spChg chg="mod">
          <ac:chgData name="Denis Arcusa" userId="5f5970b8-ced3-42a1-a690-9108e80206b7" providerId="ADAL" clId="{D64254AB-6214-482B-AD16-3E4E1A08F01F}" dt="2023-11-01T12:19:02.261" v="444" actId="2711"/>
          <ac:spMkLst>
            <pc:docMk/>
            <pc:sldMk cId="2019010583" sldId="4177"/>
            <ac:spMk id="2" creationId="{C9B9E664-9E69-42D4-56AB-58D70671B784}"/>
          </ac:spMkLst>
        </pc:spChg>
        <pc:spChg chg="mod">
          <ac:chgData name="Denis Arcusa" userId="5f5970b8-ced3-42a1-a690-9108e80206b7" providerId="ADAL" clId="{D64254AB-6214-482B-AD16-3E4E1A08F01F}" dt="2023-11-01T11:59:40.066" v="258" actId="20577"/>
          <ac:spMkLst>
            <pc:docMk/>
            <pc:sldMk cId="2019010583" sldId="4177"/>
            <ac:spMk id="6" creationId="{F3A6FFEC-6BDD-BD3A-FC2D-351987B515DA}"/>
          </ac:spMkLst>
        </pc:spChg>
      </pc:sldChg>
      <pc:sldChg chg="modSp mod">
        <pc:chgData name="Denis Arcusa" userId="5f5970b8-ced3-42a1-a690-9108e80206b7" providerId="ADAL" clId="{D64254AB-6214-482B-AD16-3E4E1A08F01F}" dt="2023-11-01T12:40:21.063" v="504" actId="20577"/>
        <pc:sldMkLst>
          <pc:docMk/>
          <pc:sldMk cId="2685571207" sldId="4178"/>
        </pc:sldMkLst>
        <pc:spChg chg="mod">
          <ac:chgData name="Denis Arcusa" userId="5f5970b8-ced3-42a1-a690-9108e80206b7" providerId="ADAL" clId="{D64254AB-6214-482B-AD16-3E4E1A08F01F}" dt="2023-11-01T12:40:21.063" v="504" actId="20577"/>
          <ac:spMkLst>
            <pc:docMk/>
            <pc:sldMk cId="2685571207" sldId="4178"/>
            <ac:spMk id="2" creationId="{C988127B-51E5-0B0A-E005-389CA9256B9A}"/>
          </ac:spMkLst>
        </pc:spChg>
        <pc:spChg chg="mod">
          <ac:chgData name="Denis Arcusa" userId="5f5970b8-ced3-42a1-a690-9108e80206b7" providerId="ADAL" clId="{D64254AB-6214-482B-AD16-3E4E1A08F01F}" dt="2023-11-01T11:55:47.522" v="240" actId="20577"/>
          <ac:spMkLst>
            <pc:docMk/>
            <pc:sldMk cId="2685571207" sldId="4178"/>
            <ac:spMk id="6" creationId="{AD2133C5-4BD9-65C7-DC06-1F2166AF10E0}"/>
          </ac:spMkLst>
        </pc:spChg>
      </pc:sldChg>
      <pc:sldChg chg="modSp mod">
        <pc:chgData name="Denis Arcusa" userId="5f5970b8-ced3-42a1-a690-9108e80206b7" providerId="ADAL" clId="{D64254AB-6214-482B-AD16-3E4E1A08F01F}" dt="2023-11-01T11:56:50.565" v="247" actId="20577"/>
        <pc:sldMkLst>
          <pc:docMk/>
          <pc:sldMk cId="1443108979" sldId="4179"/>
        </pc:sldMkLst>
        <pc:spChg chg="mod">
          <ac:chgData name="Denis Arcusa" userId="5f5970b8-ced3-42a1-a690-9108e80206b7" providerId="ADAL" clId="{D64254AB-6214-482B-AD16-3E4E1A08F01F}" dt="2023-11-01T11:56:50.565" v="247" actId="20577"/>
          <ac:spMkLst>
            <pc:docMk/>
            <pc:sldMk cId="1443108979" sldId="4179"/>
            <ac:spMk id="2" creationId="{C988127B-51E5-0B0A-E005-389CA9256B9A}"/>
          </ac:spMkLst>
        </pc:spChg>
      </pc:sldChg>
      <pc:sldChg chg="modSp mod">
        <pc:chgData name="Denis Arcusa" userId="5f5970b8-ced3-42a1-a690-9108e80206b7" providerId="ADAL" clId="{D64254AB-6214-482B-AD16-3E4E1A08F01F}" dt="2023-11-01T12:18:39.311" v="443" actId="20577"/>
        <pc:sldMkLst>
          <pc:docMk/>
          <pc:sldMk cId="1437893167" sldId="4180"/>
        </pc:sldMkLst>
        <pc:spChg chg="mod">
          <ac:chgData name="Denis Arcusa" userId="5f5970b8-ced3-42a1-a690-9108e80206b7" providerId="ADAL" clId="{D64254AB-6214-482B-AD16-3E4E1A08F01F}" dt="2023-11-01T12:18:39.311" v="443" actId="20577"/>
          <ac:spMkLst>
            <pc:docMk/>
            <pc:sldMk cId="1437893167" sldId="4180"/>
            <ac:spMk id="2" creationId="{4FE72A61-6365-0A80-5C34-C476CDF3C1D2}"/>
          </ac:spMkLst>
        </pc:spChg>
      </pc:sldChg>
      <pc:sldChg chg="modSp add del mod">
        <pc:chgData name="Denis Arcusa" userId="5f5970b8-ced3-42a1-a690-9108e80206b7" providerId="ADAL" clId="{D64254AB-6214-482B-AD16-3E4E1A08F01F}" dt="2023-11-01T11:57:56.374" v="249" actId="47"/>
        <pc:sldMkLst>
          <pc:docMk/>
          <pc:sldMk cId="2228603530" sldId="4181"/>
        </pc:sldMkLst>
        <pc:spChg chg="mod">
          <ac:chgData name="Denis Arcusa" userId="5f5970b8-ced3-42a1-a690-9108e80206b7" providerId="ADAL" clId="{D64254AB-6214-482B-AD16-3E4E1A08F01F}" dt="2023-11-01T11:54:24.877" v="216" actId="6549"/>
          <ac:spMkLst>
            <pc:docMk/>
            <pc:sldMk cId="2228603530" sldId="4181"/>
            <ac:spMk id="2" creationId="{C988127B-51E5-0B0A-E005-389CA9256B9A}"/>
          </ac:spMkLst>
        </pc:spChg>
      </pc:sldChg>
      <pc:sldMasterChg chg="delSldLayout">
        <pc:chgData name="Denis Arcusa" userId="5f5970b8-ced3-42a1-a690-9108e80206b7" providerId="ADAL" clId="{D64254AB-6214-482B-AD16-3E4E1A08F01F}" dt="2023-11-01T09:55:10.005" v="26" actId="47"/>
        <pc:sldMasterMkLst>
          <pc:docMk/>
          <pc:sldMasterMk cId="2464003531" sldId="2147483759"/>
        </pc:sldMasterMkLst>
        <pc:sldLayoutChg chg="del">
          <pc:chgData name="Denis Arcusa" userId="5f5970b8-ced3-42a1-a690-9108e80206b7" providerId="ADAL" clId="{D64254AB-6214-482B-AD16-3E4E1A08F01F}" dt="2023-11-01T09:55:10.005" v="26" actId="47"/>
          <pc:sldLayoutMkLst>
            <pc:docMk/>
            <pc:sldMasterMk cId="2464003531" sldId="2147483759"/>
            <pc:sldLayoutMk cId="2835064841" sldId="2147483792"/>
          </pc:sldLayoutMkLst>
        </pc:sldLayoutChg>
      </pc:sldMasterChg>
    </pc:docChg>
  </pc:docChgLst>
  <pc:docChgLst>
    <pc:chgData name="Valeria Plamadeala" userId="S::vplamadeala@dexisonline.com::5ca10f28-3ae6-4710-a808-e1b9f2f119b9" providerId="AD" clId="Web-{21792FDE-39A3-451B-1E16-70ADBDEB781E}"/>
    <pc:docChg chg="modSld">
      <pc:chgData name="Valeria Plamadeala" userId="S::vplamadeala@dexisonline.com::5ca10f28-3ae6-4710-a808-e1b9f2f119b9" providerId="AD" clId="Web-{21792FDE-39A3-451B-1E16-70ADBDEB781E}" dt="2023-11-01T15:48:01.428" v="27" actId="1076"/>
      <pc:docMkLst>
        <pc:docMk/>
      </pc:docMkLst>
      <pc:sldChg chg="modSp">
        <pc:chgData name="Valeria Plamadeala" userId="S::vplamadeala@dexisonline.com::5ca10f28-3ae6-4710-a808-e1b9f2f119b9" providerId="AD" clId="Web-{21792FDE-39A3-451B-1E16-70ADBDEB781E}" dt="2023-11-01T15:48:01.428" v="27" actId="1076"/>
        <pc:sldMkLst>
          <pc:docMk/>
          <pc:sldMk cId="1129953990" sldId="4142"/>
        </pc:sldMkLst>
        <pc:graphicFrameChg chg="mod modGraphic">
          <ac:chgData name="Valeria Plamadeala" userId="S::vplamadeala@dexisonline.com::5ca10f28-3ae6-4710-a808-e1b9f2f119b9" providerId="AD" clId="Web-{21792FDE-39A3-451B-1E16-70ADBDEB781E}" dt="2023-11-01T15:48:01.428" v="27" actId="1076"/>
          <ac:graphicFrameMkLst>
            <pc:docMk/>
            <pc:sldMk cId="1129953990" sldId="4142"/>
            <ac:graphicFrameMk id="15" creationId="{E250E402-B3E5-404F-A6D5-C12C41F562BE}"/>
          </ac:graphicFrameMkLst>
        </pc:graphicFrameChg>
      </pc:sldChg>
      <pc:sldChg chg="modSp">
        <pc:chgData name="Valeria Plamadeala" userId="S::vplamadeala@dexisonline.com::5ca10f28-3ae6-4710-a808-e1b9f2f119b9" providerId="AD" clId="Web-{21792FDE-39A3-451B-1E16-70ADBDEB781E}" dt="2023-11-01T15:42:02.446" v="2"/>
        <pc:sldMkLst>
          <pc:docMk/>
          <pc:sldMk cId="759905" sldId="4159"/>
        </pc:sldMkLst>
        <pc:graphicFrameChg chg="modGraphic">
          <ac:chgData name="Valeria Plamadeala" userId="S::vplamadeala@dexisonline.com::5ca10f28-3ae6-4710-a808-e1b9f2f119b9" providerId="AD" clId="Web-{21792FDE-39A3-451B-1E16-70ADBDEB781E}" dt="2023-11-01T15:42:02.446" v="2"/>
          <ac:graphicFrameMkLst>
            <pc:docMk/>
            <pc:sldMk cId="759905" sldId="4159"/>
            <ac:graphicFrameMk id="10" creationId="{52D596DB-CA40-23D9-4110-F365F5B38F6C}"/>
          </ac:graphicFrameMkLst>
        </pc:graphicFrameChg>
      </pc:sldChg>
    </pc:docChg>
  </pc:docChgLst>
  <pc:docChgLst>
    <pc:chgData name="Valeria Plamadeala" userId="S::vplamadeala@dexisonline.com::5ca10f28-3ae6-4710-a808-e1b9f2f119b9" providerId="AD" clId="Web-{4C1450C0-E055-A994-0AB9-1EF4A3AE4232}"/>
    <pc:docChg chg="addSld modSld modSection">
      <pc:chgData name="Valeria Plamadeala" userId="S::vplamadeala@dexisonline.com::5ca10f28-3ae6-4710-a808-e1b9f2f119b9" providerId="AD" clId="Web-{4C1450C0-E055-A994-0AB9-1EF4A3AE4232}" dt="2023-10-30T09:40:28.502" v="58" actId="20577"/>
      <pc:docMkLst>
        <pc:docMk/>
      </pc:docMkLst>
      <pc:sldChg chg="modSp">
        <pc:chgData name="Valeria Plamadeala" userId="S::vplamadeala@dexisonline.com::5ca10f28-3ae6-4710-a808-e1b9f2f119b9" providerId="AD" clId="Web-{4C1450C0-E055-A994-0AB9-1EF4A3AE4232}" dt="2023-10-30T09:34:37.682" v="31" actId="20577"/>
        <pc:sldMkLst>
          <pc:docMk/>
          <pc:sldMk cId="4041604982" sldId="4144"/>
        </pc:sldMkLst>
        <pc:spChg chg="mod">
          <ac:chgData name="Valeria Plamadeala" userId="S::vplamadeala@dexisonline.com::5ca10f28-3ae6-4710-a808-e1b9f2f119b9" providerId="AD" clId="Web-{4C1450C0-E055-A994-0AB9-1EF4A3AE4232}" dt="2023-10-30T09:34:37.682" v="31" actId="20577"/>
          <ac:spMkLst>
            <pc:docMk/>
            <pc:sldMk cId="4041604982" sldId="4144"/>
            <ac:spMk id="2" creationId="{4FE72A61-6365-0A80-5C34-C476CDF3C1D2}"/>
          </ac:spMkLst>
        </pc:spChg>
      </pc:sldChg>
      <pc:sldChg chg="modSp">
        <pc:chgData name="Valeria Plamadeala" userId="S::vplamadeala@dexisonline.com::5ca10f28-3ae6-4710-a808-e1b9f2f119b9" providerId="AD" clId="Web-{4C1450C0-E055-A994-0AB9-1EF4A3AE4232}" dt="2023-10-30T09:40:28.502" v="58" actId="20577"/>
        <pc:sldMkLst>
          <pc:docMk/>
          <pc:sldMk cId="3052092047" sldId="4172"/>
        </pc:sldMkLst>
        <pc:spChg chg="mod">
          <ac:chgData name="Valeria Plamadeala" userId="S::vplamadeala@dexisonline.com::5ca10f28-3ae6-4710-a808-e1b9f2f119b9" providerId="AD" clId="Web-{4C1450C0-E055-A994-0AB9-1EF4A3AE4232}" dt="2023-10-30T09:40:28.502" v="58" actId="20577"/>
          <ac:spMkLst>
            <pc:docMk/>
            <pc:sldMk cId="3052092047" sldId="4172"/>
            <ac:spMk id="5" creationId="{676C3AD5-3CA5-EC67-F231-4599A0B196A9}"/>
          </ac:spMkLst>
        </pc:spChg>
      </pc:sldChg>
      <pc:sldChg chg="modSp">
        <pc:chgData name="Valeria Plamadeala" userId="S::vplamadeala@dexisonline.com::5ca10f28-3ae6-4710-a808-e1b9f2f119b9" providerId="AD" clId="Web-{4C1450C0-E055-A994-0AB9-1EF4A3AE4232}" dt="2023-10-30T09:38:56.781" v="54" actId="20577"/>
        <pc:sldMkLst>
          <pc:docMk/>
          <pc:sldMk cId="2193658041" sldId="4173"/>
        </pc:sldMkLst>
        <pc:spChg chg="mod">
          <ac:chgData name="Valeria Plamadeala" userId="S::vplamadeala@dexisonline.com::5ca10f28-3ae6-4710-a808-e1b9f2f119b9" providerId="AD" clId="Web-{4C1450C0-E055-A994-0AB9-1EF4A3AE4232}" dt="2023-10-30T09:38:56.781" v="54" actId="20577"/>
          <ac:spMkLst>
            <pc:docMk/>
            <pc:sldMk cId="2193658041" sldId="4173"/>
            <ac:spMk id="5" creationId="{676C3AD5-3CA5-EC67-F231-4599A0B196A9}"/>
          </ac:spMkLst>
        </pc:spChg>
      </pc:sldChg>
      <pc:sldChg chg="modSp">
        <pc:chgData name="Valeria Plamadeala" userId="S::vplamadeala@dexisonline.com::5ca10f28-3ae6-4710-a808-e1b9f2f119b9" providerId="AD" clId="Web-{4C1450C0-E055-A994-0AB9-1EF4A3AE4232}" dt="2023-10-30T09:36:24.012" v="42" actId="20577"/>
        <pc:sldMkLst>
          <pc:docMk/>
          <pc:sldMk cId="1858788226" sldId="4174"/>
        </pc:sldMkLst>
        <pc:spChg chg="mod">
          <ac:chgData name="Valeria Plamadeala" userId="S::vplamadeala@dexisonline.com::5ca10f28-3ae6-4710-a808-e1b9f2f119b9" providerId="AD" clId="Web-{4C1450C0-E055-A994-0AB9-1EF4A3AE4232}" dt="2023-10-30T09:36:24.012" v="42" actId="20577"/>
          <ac:spMkLst>
            <pc:docMk/>
            <pc:sldMk cId="1858788226" sldId="4174"/>
            <ac:spMk id="2" creationId="{4FE72A61-6365-0A80-5C34-C476CDF3C1D2}"/>
          </ac:spMkLst>
        </pc:spChg>
      </pc:sldChg>
      <pc:sldChg chg="modSp">
        <pc:chgData name="Valeria Plamadeala" userId="S::vplamadeala@dexisonline.com::5ca10f28-3ae6-4710-a808-e1b9f2f119b9" providerId="AD" clId="Web-{4C1450C0-E055-A994-0AB9-1EF4A3AE4232}" dt="2023-10-30T09:37:34.279" v="52" actId="14100"/>
        <pc:sldMkLst>
          <pc:docMk/>
          <pc:sldMk cId="2647174020" sldId="4175"/>
        </pc:sldMkLst>
        <pc:spChg chg="mod">
          <ac:chgData name="Valeria Plamadeala" userId="S::vplamadeala@dexisonline.com::5ca10f28-3ae6-4710-a808-e1b9f2f119b9" providerId="AD" clId="Web-{4C1450C0-E055-A994-0AB9-1EF4A3AE4232}" dt="2023-10-30T09:37:34.279" v="52" actId="14100"/>
          <ac:spMkLst>
            <pc:docMk/>
            <pc:sldMk cId="2647174020" sldId="4175"/>
            <ac:spMk id="2" creationId="{583B8A8B-32E4-A880-9DCC-23D128BA9168}"/>
          </ac:spMkLst>
        </pc:spChg>
      </pc:sldChg>
      <pc:sldChg chg="modSp add replId">
        <pc:chgData name="Valeria Plamadeala" userId="S::vplamadeala@dexisonline.com::5ca10f28-3ae6-4710-a808-e1b9f2f119b9" providerId="AD" clId="Web-{4C1450C0-E055-A994-0AB9-1EF4A3AE4232}" dt="2023-10-30T09:37:04.576" v="51" actId="20577"/>
        <pc:sldMkLst>
          <pc:docMk/>
          <pc:sldMk cId="1437893167" sldId="4180"/>
        </pc:sldMkLst>
        <pc:spChg chg="mod">
          <ac:chgData name="Valeria Plamadeala" userId="S::vplamadeala@dexisonline.com::5ca10f28-3ae6-4710-a808-e1b9f2f119b9" providerId="AD" clId="Web-{4C1450C0-E055-A994-0AB9-1EF4A3AE4232}" dt="2023-10-30T09:37:04.576" v="51" actId="20577"/>
          <ac:spMkLst>
            <pc:docMk/>
            <pc:sldMk cId="1437893167" sldId="4180"/>
            <ac:spMk id="2" creationId="{4FE72A61-6365-0A80-5C34-C476CDF3C1D2}"/>
          </ac:spMkLst>
        </pc:spChg>
      </pc:sldChg>
    </pc:docChg>
  </pc:docChgLst>
  <pc:docChgLst>
    <pc:chgData name="Valeria Plamadeala" userId="S::vplamadeala@dexisonline.com::5ca10f28-3ae6-4710-a808-e1b9f2f119b9" providerId="AD" clId="Web-{828A07E7-D049-E6D5-BCAE-F50B74EDC70B}"/>
    <pc:docChg chg="modSld">
      <pc:chgData name="Valeria Plamadeala" userId="S::vplamadeala@dexisonline.com::5ca10f28-3ae6-4710-a808-e1b9f2f119b9" providerId="AD" clId="Web-{828A07E7-D049-E6D5-BCAE-F50B74EDC70B}" dt="2023-11-01T13:39:42.300" v="15" actId="20577"/>
      <pc:docMkLst>
        <pc:docMk/>
      </pc:docMkLst>
      <pc:sldChg chg="modSp">
        <pc:chgData name="Valeria Plamadeala" userId="S::vplamadeala@dexisonline.com::5ca10f28-3ae6-4710-a808-e1b9f2f119b9" providerId="AD" clId="Web-{828A07E7-D049-E6D5-BCAE-F50B74EDC70B}" dt="2023-11-01T13:39:42.300" v="15" actId="20577"/>
        <pc:sldMkLst>
          <pc:docMk/>
          <pc:sldMk cId="3996439380" sldId="4145"/>
        </pc:sldMkLst>
        <pc:spChg chg="mod">
          <ac:chgData name="Valeria Plamadeala" userId="S::vplamadeala@dexisonline.com::5ca10f28-3ae6-4710-a808-e1b9f2f119b9" providerId="AD" clId="Web-{828A07E7-D049-E6D5-BCAE-F50B74EDC70B}" dt="2023-11-01T13:39:42.300" v="15" actId="20577"/>
          <ac:spMkLst>
            <pc:docMk/>
            <pc:sldMk cId="3996439380" sldId="4145"/>
            <ac:spMk id="2" creationId="{583B8A8B-32E4-A880-9DCC-23D128BA91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/>
              <a:t>Calculul acțiunilor: realizate în anul 2021 și 2022 </a:t>
            </a:r>
            <a:endParaRPr lang="ru-MD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3988"/>
            <a:ext cx="8839200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94BE6F61-BFD2-1C46-B333-1A14B328DEC8}" type="datetime1">
              <a:rPr lang="en-US" smtClean="0"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C63DA0A2-A4AA-EA40-B5C3-AA6C4A3A6E0E}" type="datetime1">
              <a:rPr lang="en-US" smtClean="0"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4B442AE-B013-8648-A7CC-6CBF24268C23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23C88AD-649E-3E4E-9C00-F8B585DCF751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95787867-7E8D-5548-AF86-7DABE3942157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89436196-7028-B342-A3AA-3FEBFB3E29B4}" type="datetime1">
              <a:rPr lang="en-US" smtClean="0"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D1AE1DE4-267B-0149-A773-8DC9FE924579}" type="datetime1">
              <a:rPr lang="en-US" smtClean="0"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AEA5F33E-63D8-B248-90CE-1598BA5241DD}" type="datetime1">
              <a:rPr lang="en-US" smtClean="0"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BEF4E09-BECB-D842-8714-4F6D99218255}" type="datetime1">
              <a:rPr lang="en-US" smtClean="0"/>
              <a:t>6/21/2024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5B27DFC4-840F-4547-AE3C-773400A76BD5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9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EADE6-79A4-C243-8827-800CFB443D55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1801B27-58A5-3C4C-A510-336F32010548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4FCD72A-4E51-6E4A-B45D-B87D1B83163C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C190158-54EF-8E48-B4E5-B3B8E66B4050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CE6E4D30-59AC-244E-A65A-A388CAB1E0C4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ED838423-2E71-D144-B04A-7C473F5387BA}" type="datetime1">
              <a:rPr lang="en-US" smtClean="0"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B83BAC48-80A5-1842-86D2-F9F2208306BF}" type="datetime1">
              <a:rPr lang="en-US" smtClean="0"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5655B826-8391-7F41-9BB0-7398F74C32F3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362119D-46E8-8841-B710-BBDF442EDA79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4D1438-B03E-314E-9633-683F3F7B2CE6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71BCBEC-F517-2B45-BC55-E11E9867F522}" type="datetime1">
              <a:rPr lang="en-US" smtClean="0"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CDC96304-8D6B-AA4D-BC58-441F7CE6FF22}" type="datetime1">
              <a:rPr lang="en-US" smtClean="0"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B593E-5C0E-2A7B-AC3D-43DE1717E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1" y="2592387"/>
            <a:ext cx="8839200" cy="24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9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412D66-7FC5-5B4B-AC08-813C05A72D57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671731-52BA-5B40-A782-3204A7F8ACFF}" type="datetime1">
              <a:rPr lang="en-US" smtClean="0"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84FBFE78-741B-D54C-8A80-4C6BF351F1D9}" type="datetime1">
              <a:rPr lang="en-US" smtClean="0"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915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49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9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53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9388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1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7463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285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454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28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6B2C6E5-FD71-0348-98A6-18EEFEEC5C35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563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684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908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50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15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310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437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206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69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5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1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B0A6E98C-416E-AC4F-B548-FC0EB092CC1C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9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88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4226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880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516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1D915408-EB00-30AF-B2D5-74248FACB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99" y="2592385"/>
            <a:ext cx="8839200" cy="24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3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275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01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1589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2611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8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037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560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694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96E4-6936-7C7D-75C7-6F640AC1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3B116-A553-D734-166E-03FC3094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7E399-6B0E-A6CB-0101-8DA5C319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64642-991F-B909-560C-95E36F63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8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149111"/>
            <a:ext cx="1803773" cy="7016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01275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285C-7E21-AFBC-F083-3B145CBD7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9315"/>
            <a:ext cx="6858000" cy="18049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8894D-A743-F62F-2008-7495C655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22565"/>
            <a:ext cx="6858000" cy="1252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D2BE6-FDC7-4556-FB7C-F05FD04F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E0A4D-DA09-0047-9175-E1116A81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90A2-2A06-9FD7-21E2-F05A26A7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0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134B-5A19-3083-1173-4C0BBA53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B680-D189-E8EC-52DC-DA93F099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DD29F-402F-54BB-96D8-FC3B2BA9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E19B1-3DA1-2A77-99D2-3110DFD9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84DB4-A3A1-72C9-919C-81DBBD3D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7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BBFC-5501-6449-C73F-9784C775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227"/>
            <a:ext cx="7886700" cy="21574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E008-3946-85D0-1204-E5E802EDC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70277"/>
            <a:ext cx="7886700" cy="1133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E2E5-A8B3-B94D-3144-21337D46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13940-0772-5DB2-2AFE-F09593D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2133F-0906-A1B8-7F4C-DD5D926A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32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ACF4-8677-A5E4-C726-E95E14C9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34D6-87D4-E17A-2634-7EEA5265A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9540"/>
            <a:ext cx="3867150" cy="3290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44DD9-BA85-6807-7162-D95CAEA75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379540"/>
            <a:ext cx="3867150" cy="3290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8CEFE-155F-D4EF-251D-C7057A2F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4B83E-F1A5-0649-1577-BB8BBEFE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A14A2-AD75-2360-1882-8E512CF1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F5C8-27E8-13B8-1C91-C341A379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6227"/>
            <a:ext cx="7886700" cy="1001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B07D6-B836-717D-89DB-49621E52F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71588"/>
            <a:ext cx="3868737" cy="62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8DF1-3781-6597-F875-AA5DA5A71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93888"/>
            <a:ext cx="3868737" cy="278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1A42A-9D42-0555-AB8A-D1DB9C293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1588"/>
            <a:ext cx="3887788" cy="62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0BBCC-D6A1-CEE7-0D60-522FFAE3A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8"/>
            <a:ext cx="3887788" cy="278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E26D4-780D-B1C9-4B3C-72B00E06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7E12C-ACE8-F3C6-31E4-598B7AF1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7DE3A-73A3-8683-9D5D-BC544704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30C9901-FFBD-CF40-89DC-52AC1BDC13D1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F40F-3312-E27C-F315-14D38059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1B03E-180B-0EB8-039B-47A6A927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2846F-EB76-0F36-64DB-7B4EF818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9E3A9-8CCB-47FC-AA8C-299A43E0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83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2474E-7238-0208-49BB-5177639B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46FAB-25F3-589B-C94F-EE3A04FD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5DEE7-E7CB-E673-29CA-E2F33BF2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34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D7DF-9611-AB83-6591-B5E78B18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6077"/>
            <a:ext cx="2949575" cy="1209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1A67-BE6B-F849-329C-3D1C0380A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9" y="746125"/>
            <a:ext cx="4629150" cy="3684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CE68A-9DFE-F087-2D65-766999BB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55752"/>
            <a:ext cx="2949575" cy="2881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DF481-0B4F-E7E0-830B-2E2FCE75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C7FEC-AD99-BF76-7A86-6F36F254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DBD6B-B37E-7BDC-2CAB-A641A3F6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58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7BB7-29E9-3BC0-FFF9-94021D2B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6077"/>
            <a:ext cx="2949575" cy="1209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E3F4B-9ADA-72AE-1F3B-AE2435330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9" y="746125"/>
            <a:ext cx="4629150" cy="3684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F19C1-81F4-D204-0293-74B4CCA11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55752"/>
            <a:ext cx="2949575" cy="2881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FC725-D2AF-EA26-4BD7-299163A9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3761D-F0F3-A5E3-B769-D2720132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BEEC8-49A0-CC2C-2FA8-2FCB1B93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3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3DCB-098B-F6EB-97C7-2E05D26D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5BE77-F746-9E90-569E-2ABED4849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E3A0-3F99-9294-CA9E-99F93228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03C-FDF0-3D3B-A108-FA660F19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AF013-9319-10C7-E786-18662447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6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EA86A-E2DC-38F8-DB00-C43F6405B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6225"/>
            <a:ext cx="1971675" cy="439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2AB75-EB51-5B96-AE79-B7ABD3BA8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6225"/>
            <a:ext cx="5762625" cy="439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437FB-9005-251F-A73B-8F42D12A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01188-6609-856C-D142-51366E20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8383-C4F3-AAD2-F4DC-23F5940A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1" y="2577041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F424F0A7-9A93-EF48-99DA-67580BA21AEF}" type="datetime1">
              <a:rPr lang="en-US" smtClean="0"/>
              <a:t>6/21/2024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5D933A-C41F-D342-5E48-AE7DD8EC6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97" y="2581422"/>
            <a:ext cx="8839201" cy="24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09C1A7C2-6D23-B248-8485-FF22F91A24CD}" type="datetime1">
              <a:rPr lang="en-US" smtClean="0"/>
              <a:t>6/21/2024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5D6A6E7-BE78-9043-83F0-130C475DC40E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1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49" r:id="rId29"/>
    <p:sldLayoutId id="2147483756" r:id="rId30"/>
    <p:sldLayoutId id="2147483757" r:id="rId3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1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640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806" r:id="rId32"/>
    <p:sldLayoutId id="2147483793" r:id="rId3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65528-A834-D1D1-C319-7B241168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6227"/>
            <a:ext cx="7886700" cy="100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4982A-23E6-9ED8-814B-8FD1B9188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9540"/>
            <a:ext cx="7886700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5A0B-89C1-B684-27A0-E3AC17E53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365"/>
            <a:ext cx="2057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FF-81B4-4AA3-B0E8-22C3F32F9C0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E64E-6252-AB03-CDEC-F8B0E8372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365"/>
            <a:ext cx="3086101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FB6EE-DB4B-2718-143B-001E20974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365"/>
            <a:ext cx="2057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6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EB27C-8F20-1E40-AB8D-935D89D8B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917F6-E751-F946-92F4-7AB42C9D2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>
                <a:latin typeface="+mn-lt"/>
              </a:rPr>
              <a:pPr/>
              <a:t>1</a:t>
            </a:fld>
            <a:endParaRPr lang="en-US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CA42B-B507-8344-A1BD-A9EAB61E8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961" y="1313364"/>
            <a:ext cx="3886200" cy="1279022"/>
          </a:xfrm>
        </p:spPr>
        <p:txBody>
          <a:bodyPr>
            <a:normAutofit/>
          </a:bodyPr>
          <a:lstStyle/>
          <a:p>
            <a:r>
              <a:rPr lang="ro-M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 și monitorizarea rezultatelor de implementare a Planului de dezvoltare strategică a Judecătoriei Model Ungheni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BAB75B-0540-A444-9190-7D0722FC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19" y="3145772"/>
            <a:ext cx="3429000" cy="1209781"/>
          </a:xfrm>
        </p:spPr>
        <p:txBody>
          <a:bodyPr>
            <a:norm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Proiectul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Instanțe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Judecătorești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</a:p>
          <a:p>
            <a:endParaRPr lang="en-M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1D5FA94-597E-4C56-AB32-31AA0A628D03}"/>
              </a:ext>
            </a:extLst>
          </p:cNvPr>
          <p:cNvSpPr txBox="1">
            <a:spLocks/>
          </p:cNvSpPr>
          <p:nvPr/>
        </p:nvSpPr>
        <p:spPr>
          <a:xfrm>
            <a:off x="605543" y="4002147"/>
            <a:ext cx="188297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NOIEMBRIE </a:t>
            </a:r>
            <a:r>
              <a:rPr lang="ro-RO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20482" name="Picture 2" descr="Evaluating the Impact of Learning Programs | Article">
            <a:extLst>
              <a:ext uri="{FF2B5EF4-FFF2-40B4-BE49-F238E27FC236}">
                <a16:creationId xmlns:a16="http://schemas.microsoft.com/office/drawing/2014/main" id="{9479C600-7852-6340-95F9-21FA5B98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03" y="1436255"/>
            <a:ext cx="3484678" cy="23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8127B-51E5-0B0A-E005-389CA9256B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cțiunea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Identificarea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îmbunătățirilor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impun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bună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funcționare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Programului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Gestionare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Dosarelor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În versiunea 5.1 a fost dezvoltat un raport statistic nou, și anume - Raportul General privind înregistrările audio a ședințelor de judecată</a:t>
            </a: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S-a realizat o modificare de sistem, care permite numai utilizatorilor PIGD  - Specialisti AAIJ - să excludă din Fișa de repartizare, și, respectiv, din complet numele judecătorului selectat (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neraportor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A693-0E6E-A21F-B764-680E5F0E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EE3E4-F5D5-5588-E37C-A69B4C6D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2133C5-4BD9-65C7-DC06-1F2166AF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64082"/>
            <a:ext cx="7772401" cy="1046440"/>
          </a:xfrm>
        </p:spPr>
        <p:txBody>
          <a:bodyPr/>
          <a:lstStyle/>
          <a:p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Direcția strategică 1:Management și administrare judiciară  </a:t>
            </a:r>
            <a:b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BA0C2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Obiectivul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strategic 1.3: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Dezvoltarea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serviciilor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online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cadrul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judecătoriei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8" name="Content Placeholder 7" descr="A computer screen with a computer screen&#10;&#10;Description automatically generated">
            <a:extLst>
              <a:ext uri="{FF2B5EF4-FFF2-40B4-BE49-F238E27FC236}">
                <a16:creationId xmlns:a16="http://schemas.microsoft.com/office/drawing/2014/main" id="{D95AA348-D72A-5EE1-F055-568B9815C9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1" y="1463041"/>
            <a:ext cx="4304908" cy="3257972"/>
          </a:xfrm>
        </p:spPr>
      </p:pic>
    </p:spTree>
    <p:extLst>
      <p:ext uri="{BB962C8B-B14F-4D97-AF65-F5344CB8AC3E}">
        <p14:creationId xmlns:p14="http://schemas.microsoft.com/office/powerpoint/2010/main" val="144310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308D1-54A0-8117-6AD0-0AB7A0069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505" y="1438704"/>
            <a:ext cx="3809695" cy="3200400"/>
          </a:xfrm>
        </p:spPr>
        <p:txBody>
          <a:bodyPr>
            <a:normAutofit/>
          </a:bodyPr>
          <a:lstStyle/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cțiunea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3.1.1.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sondajelor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anuale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satisfacția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judecătorilor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endParaRPr lang="ro-RO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o-MD" sz="105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ondajul Angajamentul personalului instanței </a:t>
            </a:r>
            <a:r>
              <a:rPr kumimoji="0" lang="ro-MD" sz="105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PIGD</a:t>
            </a:r>
            <a:r>
              <a:rPr kumimoji="0" lang="ro-MD" sz="105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MD" sz="105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Chestionar completat de </a:t>
            </a:r>
            <a:r>
              <a:rPr kumimoji="0" lang="ro-MD" sz="105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 de colaboratori.</a:t>
            </a:r>
            <a:r>
              <a:rPr kumimoji="0" lang="ro-MD" sz="1050" b="1" i="0" u="none" strike="noStrike" kern="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o-MD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Chestionar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Liderschip-ul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judecătoresc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Managmentul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strategic al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Infrastructura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Implicarea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justițiabililor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accesibile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accesibilitatea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Încrederea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justițiabililor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82333-7AFD-768D-A465-1578BB88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DE4CC-051C-6814-F847-F0B9BAB0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4D5EE-B111-CA1D-C2F8-E60B9833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7347"/>
            <a:ext cx="8304108" cy="132799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motivarea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br>
              <a:rPr lang="en-US" dirty="0"/>
            </a:br>
            <a:r>
              <a:rPr kumimoji="0" lang="ro-MD" sz="1400" b="1" i="0" u="none" strike="noStrike" kern="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Obiectivul strategic 3.1: Creșterea gradului de satisfacție a personalului și a judecătorilor la locul de muncă  </a:t>
            </a:r>
            <a:endParaRPr lang="en-US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FF9597E-7D21-3739-2584-39DBF86ED5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95201" y="1360799"/>
            <a:ext cx="5029652" cy="34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308D1-54A0-8117-6AD0-0AB7A0069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105" y="1608965"/>
            <a:ext cx="3809695" cy="3200400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cțiunea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3.2.2.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judecătorilor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personalului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instanței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o-MD" sz="1400" dirty="0">
                <a:latin typeface="Arial"/>
                <a:ea typeface="Times New Roman" panose="02020603050405020304" pitchFamily="18" charset="0"/>
                <a:cs typeface="Arial"/>
              </a:rPr>
              <a:t>Evenimentul de prezentare a Raportului privind monitorizarea utilizării extinse a sistemului de videoconferință în cadrul Judecătoriilor model-pilot Bălți, Edineț și Ungheni - </a:t>
            </a:r>
            <a:r>
              <a:rPr lang="ro-MD" sz="1400" b="1" i="1" dirty="0">
                <a:latin typeface="Arial"/>
                <a:ea typeface="Times New Roman" panose="02020603050405020304" pitchFamily="18" charset="0"/>
                <a:cs typeface="Arial"/>
              </a:rPr>
              <a:t>8 septembrie 2023</a:t>
            </a:r>
          </a:p>
          <a:p>
            <a:pPr>
              <a:buFontTx/>
              <a:buChar char="-"/>
            </a:pPr>
            <a:r>
              <a:rPr lang="ro-MD" sz="1400" dirty="0">
                <a:latin typeface="Arial"/>
                <a:ea typeface="Times New Roman" panose="02020603050405020304" pitchFamily="18" charset="0"/>
                <a:cs typeface="Arial"/>
              </a:rPr>
              <a:t>EVENIMENT DE ATRIBUIRE A STATUTULUI DE INSTANȚĂ MODEL </a:t>
            </a:r>
            <a:r>
              <a:rPr lang="ro-MD" sz="1400" b="1" dirty="0">
                <a:latin typeface="Arial"/>
                <a:ea typeface="Times New Roman" panose="02020603050405020304" pitchFamily="18" charset="0"/>
                <a:cs typeface="Arial"/>
              </a:rPr>
              <a:t>- </a:t>
            </a:r>
            <a:r>
              <a:rPr lang="ro-MD" sz="1400" b="1" i="1" dirty="0">
                <a:latin typeface="Arial"/>
                <a:ea typeface="Times New Roman" panose="02020603050405020304" pitchFamily="18" charset="0"/>
                <a:cs typeface="Arial"/>
              </a:rPr>
              <a:t>21 septembrie 2023</a:t>
            </a:r>
          </a:p>
          <a:p>
            <a:pPr marL="0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82333-7AFD-768D-A465-1578BB88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DE4CC-051C-6814-F847-F0B9BAB0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4D5EE-B111-CA1D-C2F8-E60B9833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73455"/>
            <a:ext cx="8304108" cy="1261884"/>
          </a:xfrm>
        </p:spPr>
        <p:txBody>
          <a:bodyPr/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motivarea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br>
              <a:rPr lang="en-US" dirty="0"/>
            </a:b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3.2: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Asigurarea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accesului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judecătorilor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oportunități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extinse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endParaRPr lang="en-US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F43923-7EA5-F121-C656-80F5AFD01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68438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28375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9E664-9E69-42D4-56AB-58D70671B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495" y="1725612"/>
            <a:ext cx="3809695" cy="2927562"/>
          </a:xfrm>
        </p:spPr>
        <p:txBody>
          <a:bodyPr/>
          <a:lstStyle/>
          <a:p>
            <a:r>
              <a:rPr lang="ro-MD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</a:t>
            </a:r>
            <a:r>
              <a:rPr lang="ro-MD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3.1.2. </a:t>
            </a:r>
            <a:r>
              <a:rPr lang="ro-MD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Stabilirea sporurilor de performanță în dependență de timpul efectiv lucrat – </a:t>
            </a:r>
            <a:r>
              <a:rPr lang="ro-MD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15%</a:t>
            </a:r>
            <a:endParaRPr lang="en-US" sz="1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1D07F222-86D0-A1F2-CFE0-11DB88DFCD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6150" y="1725612"/>
            <a:ext cx="3530600" cy="23828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34650-350D-7B50-B365-D31E0D44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6F3A8-D18E-845D-250C-8389DEFA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A6FFEC-6BDD-BD3A-FC2D-351987B5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1" y="56445"/>
            <a:ext cx="8595360" cy="1477701"/>
          </a:xfrm>
        </p:spPr>
        <p:txBody>
          <a:bodyPr/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motivarea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br>
              <a:rPr lang="en-US" dirty="0"/>
            </a:b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3.2: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Asigurarea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accesului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judecătorilor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oportunități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extinse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1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D5CB9-C1C0-73F7-5D1B-8F1CA58E80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6/21/2024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905EB-692A-AE64-C948-6A238CBD8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26EC1E-0D63-2593-C203-62A6DE7C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00" y="123358"/>
            <a:ext cx="8698001" cy="670440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MD" sz="1800" b="1" kern="100" dirty="0">
                <a:solidFill>
                  <a:srgbClr val="651D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PLANUL DE DEZVOLTARE STRATEGICĂ AL </a:t>
            </a:r>
            <a:r>
              <a:rPr lang="ro-MD" sz="1800" b="1" u="sng" kern="100" dirty="0">
                <a:solidFill>
                  <a:srgbClr val="651D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JUDECĂTORIEI UNGHENI</a:t>
            </a:r>
            <a:r>
              <a:rPr lang="ro-MD" sz="1800" b="1" kern="100" dirty="0">
                <a:solidFill>
                  <a:srgbClr val="651D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PENTRU ANII 2023-2027</a:t>
            </a:r>
            <a:endParaRPr lang="en-US" sz="1800" kern="100" dirty="0">
              <a:solidFill>
                <a:srgbClr val="651D3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250E402-B3E5-404F-A6D5-C12C41F56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37937"/>
              </p:ext>
            </p:extLst>
          </p:nvPr>
        </p:nvGraphicFramePr>
        <p:xfrm>
          <a:off x="416019" y="437932"/>
          <a:ext cx="8046029" cy="4644078"/>
        </p:xfrm>
        <a:graphic>
          <a:graphicData uri="http://schemas.openxmlformats.org/drawingml/2006/table">
            <a:tbl>
              <a:tblPr firstRow="1" firstCol="1" bandRow="1"/>
              <a:tblGrid>
                <a:gridCol w="852872">
                  <a:extLst>
                    <a:ext uri="{9D8B030D-6E8A-4147-A177-3AD203B41FA5}">
                      <a16:colId xmlns:a16="http://schemas.microsoft.com/office/drawing/2014/main" val="895281761"/>
                    </a:ext>
                  </a:extLst>
                </a:gridCol>
                <a:gridCol w="2584421">
                  <a:extLst>
                    <a:ext uri="{9D8B030D-6E8A-4147-A177-3AD203B41FA5}">
                      <a16:colId xmlns:a16="http://schemas.microsoft.com/office/drawing/2014/main" val="913470407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2309961202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4120953803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2369200304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1853813887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1922233853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2191483506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1090297496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927614674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3056089091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397791984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975747267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1257901269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2921701623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1623241205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2555407809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1679429859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3370715490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3326655358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3143351496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4230065448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4222817056"/>
                    </a:ext>
                  </a:extLst>
                </a:gridCol>
                <a:gridCol w="209488">
                  <a:extLst>
                    <a:ext uri="{9D8B030D-6E8A-4147-A177-3AD203B41FA5}">
                      <a16:colId xmlns:a16="http://schemas.microsoft.com/office/drawing/2014/main" val="2887402557"/>
                    </a:ext>
                  </a:extLst>
                </a:gridCol>
              </a:tblGrid>
              <a:tr h="176606"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Direcția strategică 1:</a:t>
                      </a:r>
                      <a:b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și administrare judiciară  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2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Perioada de realizare a acțiunii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38420"/>
                  </a:ext>
                </a:extLst>
              </a:tr>
              <a:tr h="176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Acțiuni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2024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2026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2027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3797"/>
                  </a:ext>
                </a:extLst>
              </a:tr>
              <a:tr h="176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 strategic 1.1: Reducerea volumului de muncă și a sarcinii per judecător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079231"/>
                  </a:ext>
                </a:extLst>
              </a:tr>
              <a:tr h="73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A.1.1.1.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Adoptarea modificărilor de ordin administrativ și legal pentru a eficientiza și fluidiza volumul de lucru al instanței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25375"/>
                  </a:ext>
                </a:extLst>
              </a:tr>
              <a:tr h="176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A.1.1.2.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Majorarea statelor de personal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C5E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7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C5E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53509"/>
                  </a:ext>
                </a:extLst>
              </a:tr>
              <a:tr h="176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2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Perioada de realizare a acțiunii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400888"/>
                  </a:ext>
                </a:extLst>
              </a:tr>
              <a:tr h="176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Acțiuni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2023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2024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2025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2026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56894"/>
                  </a:ext>
                </a:extLst>
              </a:tr>
              <a:tr h="176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 strategic 1.2: Creșterea performanței judecătoriei  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66824"/>
                  </a:ext>
                </a:extLst>
              </a:tr>
              <a:tr h="358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A.1.2.1. </a:t>
                      </a:r>
                      <a:r>
                        <a:rPr lang="ro-MD" sz="1200" kern="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Colectarea și analiza datelor despre performanța judecătoriei</a:t>
                      </a: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07192"/>
                  </a:ext>
                </a:extLst>
              </a:tr>
              <a:tr h="548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A.1.2.2.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Gestionarea performanței instanței pentru asigurarea atingerii țintelor anuale stabilite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C5E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7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C5E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77048"/>
                  </a:ext>
                </a:extLst>
              </a:tr>
              <a:tr h="506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A.1.2.3.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Realizarea sondajelor anuale în rândul justițiabililor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71897"/>
                  </a:ext>
                </a:extLst>
              </a:tr>
              <a:tr h="1022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A.1.2.4.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Desfășurarea ședințelor Consiliului consultativ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1" marR="4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5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C9A69-0EA8-E1FB-6F3C-4EC9E5F319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6/21/2024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CD8772-BAF6-29A6-D5A6-D65C25DB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E0984E5-F7EB-7A49-529B-15FCD90E9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522887"/>
              </p:ext>
            </p:extLst>
          </p:nvPr>
        </p:nvGraphicFramePr>
        <p:xfrm>
          <a:off x="211137" y="1274763"/>
          <a:ext cx="8721725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26259" imgH="2909701" progId="Word.Document.12">
                  <p:embed/>
                </p:oleObj>
              </mc:Choice>
              <mc:Fallback>
                <p:oleObj name="Document" r:id="rId2" imgW="8226259" imgH="2909701" progId="Word.Documen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E0984E5-F7EB-7A49-529B-15FCD90E9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1137" y="1274763"/>
                        <a:ext cx="8721725" cy="308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40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67983-5BB1-D677-5BF9-8C612CC76E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6/21/2024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36CD4-3A00-5BDF-25E9-53FDE0E90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D596DB-CA40-23D9-4110-F365F5B38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98108"/>
              </p:ext>
            </p:extLst>
          </p:nvPr>
        </p:nvGraphicFramePr>
        <p:xfrm>
          <a:off x="358865" y="669450"/>
          <a:ext cx="8488338" cy="3838254"/>
        </p:xfrm>
        <a:graphic>
          <a:graphicData uri="http://schemas.openxmlformats.org/drawingml/2006/table">
            <a:tbl>
              <a:tblPr firstRow="1" firstCol="1" bandRow="1"/>
              <a:tblGrid>
                <a:gridCol w="1807122">
                  <a:extLst>
                    <a:ext uri="{9D8B030D-6E8A-4147-A177-3AD203B41FA5}">
                      <a16:colId xmlns:a16="http://schemas.microsoft.com/office/drawing/2014/main" val="293943395"/>
                    </a:ext>
                  </a:extLst>
                </a:gridCol>
                <a:gridCol w="3344145">
                  <a:extLst>
                    <a:ext uri="{9D8B030D-6E8A-4147-A177-3AD203B41FA5}">
                      <a16:colId xmlns:a16="http://schemas.microsoft.com/office/drawing/2014/main" val="2392279283"/>
                    </a:ext>
                  </a:extLst>
                </a:gridCol>
                <a:gridCol w="152980">
                  <a:extLst>
                    <a:ext uri="{9D8B030D-6E8A-4147-A177-3AD203B41FA5}">
                      <a16:colId xmlns:a16="http://schemas.microsoft.com/office/drawing/2014/main" val="3923455979"/>
                    </a:ext>
                  </a:extLst>
                </a:gridCol>
                <a:gridCol w="163285">
                  <a:extLst>
                    <a:ext uri="{9D8B030D-6E8A-4147-A177-3AD203B41FA5}">
                      <a16:colId xmlns:a16="http://schemas.microsoft.com/office/drawing/2014/main" val="843991457"/>
                    </a:ext>
                  </a:extLst>
                </a:gridCol>
                <a:gridCol w="163286">
                  <a:extLst>
                    <a:ext uri="{9D8B030D-6E8A-4147-A177-3AD203B41FA5}">
                      <a16:colId xmlns:a16="http://schemas.microsoft.com/office/drawing/2014/main" val="3853245607"/>
                    </a:ext>
                  </a:extLst>
                </a:gridCol>
                <a:gridCol w="143692">
                  <a:extLst>
                    <a:ext uri="{9D8B030D-6E8A-4147-A177-3AD203B41FA5}">
                      <a16:colId xmlns:a16="http://schemas.microsoft.com/office/drawing/2014/main" val="3711374490"/>
                    </a:ext>
                  </a:extLst>
                </a:gridCol>
                <a:gridCol w="69143">
                  <a:extLst>
                    <a:ext uri="{9D8B030D-6E8A-4147-A177-3AD203B41FA5}">
                      <a16:colId xmlns:a16="http://schemas.microsoft.com/office/drawing/2014/main" val="2022878394"/>
                    </a:ext>
                  </a:extLst>
                </a:gridCol>
                <a:gridCol w="724445">
                  <a:extLst>
                    <a:ext uri="{9D8B030D-6E8A-4147-A177-3AD203B41FA5}">
                      <a16:colId xmlns:a16="http://schemas.microsoft.com/office/drawing/2014/main" val="2304720906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3212640818"/>
                    </a:ext>
                  </a:extLst>
                </a:gridCol>
                <a:gridCol w="620485">
                  <a:extLst>
                    <a:ext uri="{9D8B030D-6E8A-4147-A177-3AD203B41FA5}">
                      <a16:colId xmlns:a16="http://schemas.microsoft.com/office/drawing/2014/main" val="268878490"/>
                    </a:ext>
                  </a:extLst>
                </a:gridCol>
                <a:gridCol w="672738">
                  <a:extLst>
                    <a:ext uri="{9D8B030D-6E8A-4147-A177-3AD203B41FA5}">
                      <a16:colId xmlns:a16="http://schemas.microsoft.com/office/drawing/2014/main" val="2098756688"/>
                    </a:ext>
                  </a:extLst>
                </a:gridCol>
              </a:tblGrid>
              <a:tr h="213504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Direcția strategică 2: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Accesibilitatea judecătoriei și informarea justițiabililor	</a:t>
                      </a: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Perioada de realizare a acțiunii</a:t>
                      </a: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33632"/>
                  </a:ext>
                </a:extLst>
              </a:tr>
              <a:tr h="642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Acțiuni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97376"/>
                  </a:ext>
                </a:extLst>
              </a:tr>
              <a:tr h="317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Obiectivul strategic 2.1: Creșterea accesului publicului și mass-media la informația despre activitatea judecătoriei</a:t>
                      </a: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04018"/>
                  </a:ext>
                </a:extLst>
              </a:tr>
              <a:tr h="475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A.2.1.1. </a:t>
                      </a:r>
                      <a:r>
                        <a:rPr lang="ro-MD" sz="1300" kern="100" dirty="0"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Desemnarea unei persoane responsabile pentru oferirea consultațiilor juridice</a:t>
                      </a: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79447"/>
                  </a:ext>
                </a:extLst>
              </a:tr>
              <a:tr h="637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A.2.1.2.</a:t>
                      </a: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Informarea cetățenilor pe pagina instanței despre modul de înaintare a unei cereri, pregătirea modelelor de cerere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8740"/>
                  </a:ext>
                </a:extLst>
              </a:tr>
              <a:tr h="317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MD" sz="13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2.1.3.</a:t>
                      </a: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Elaborarea și expedierea comunicatelor de presă către mass-media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17994"/>
                  </a:ext>
                </a:extLst>
              </a:tr>
              <a:tr h="317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A.2.1.4. </a:t>
                      </a:r>
                      <a:r>
                        <a:rPr lang="ro-MD" sz="1300" kern="100" dirty="0"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Organizarea evenimentelor de educație juridică</a:t>
                      </a: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kern="1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383165"/>
                  </a:ext>
                </a:extLst>
              </a:tr>
              <a:tr h="637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A.2.1.5. </a:t>
                      </a: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Asigurarea instruirii  continuă a angajațiilor  instanței în domeniul  ghidării justițiabililor  privind serviciile judiciare primare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MD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93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AB085-CA28-E44B-5BA7-315438F2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E98C-416E-AC4F-B548-FC0EB092CC1C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46202-5AFA-7EBC-F191-919177A5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0096D5-1518-8D0F-04E5-146F4DE56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29465"/>
              </p:ext>
            </p:extLst>
          </p:nvPr>
        </p:nvGraphicFramePr>
        <p:xfrm>
          <a:off x="213361" y="745348"/>
          <a:ext cx="8786787" cy="3432231"/>
        </p:xfrm>
        <a:graphic>
          <a:graphicData uri="http://schemas.openxmlformats.org/drawingml/2006/table">
            <a:tbl>
              <a:tblPr firstRow="1" firstCol="1" bandRow="1"/>
              <a:tblGrid>
                <a:gridCol w="1723343">
                  <a:extLst>
                    <a:ext uri="{9D8B030D-6E8A-4147-A177-3AD203B41FA5}">
                      <a16:colId xmlns:a16="http://schemas.microsoft.com/office/drawing/2014/main" val="1753156979"/>
                    </a:ext>
                  </a:extLst>
                </a:gridCol>
                <a:gridCol w="3114475">
                  <a:extLst>
                    <a:ext uri="{9D8B030D-6E8A-4147-A177-3AD203B41FA5}">
                      <a16:colId xmlns:a16="http://schemas.microsoft.com/office/drawing/2014/main" val="361832890"/>
                    </a:ext>
                  </a:extLst>
                </a:gridCol>
                <a:gridCol w="193096">
                  <a:extLst>
                    <a:ext uri="{9D8B030D-6E8A-4147-A177-3AD203B41FA5}">
                      <a16:colId xmlns:a16="http://schemas.microsoft.com/office/drawing/2014/main" val="706835199"/>
                    </a:ext>
                  </a:extLst>
                </a:gridCol>
                <a:gridCol w="87537">
                  <a:extLst>
                    <a:ext uri="{9D8B030D-6E8A-4147-A177-3AD203B41FA5}">
                      <a16:colId xmlns:a16="http://schemas.microsoft.com/office/drawing/2014/main" val="231068561"/>
                    </a:ext>
                  </a:extLst>
                </a:gridCol>
                <a:gridCol w="107719">
                  <a:extLst>
                    <a:ext uri="{9D8B030D-6E8A-4147-A177-3AD203B41FA5}">
                      <a16:colId xmlns:a16="http://schemas.microsoft.com/office/drawing/2014/main" val="1008038824"/>
                    </a:ext>
                  </a:extLst>
                </a:gridCol>
                <a:gridCol w="87537">
                  <a:extLst>
                    <a:ext uri="{9D8B030D-6E8A-4147-A177-3AD203B41FA5}">
                      <a16:colId xmlns:a16="http://schemas.microsoft.com/office/drawing/2014/main" val="1093869998"/>
                    </a:ext>
                  </a:extLst>
                </a:gridCol>
                <a:gridCol w="133652">
                  <a:extLst>
                    <a:ext uri="{9D8B030D-6E8A-4147-A177-3AD203B41FA5}">
                      <a16:colId xmlns:a16="http://schemas.microsoft.com/office/drawing/2014/main" val="843975637"/>
                    </a:ext>
                  </a:extLst>
                </a:gridCol>
                <a:gridCol w="87537">
                  <a:extLst>
                    <a:ext uri="{9D8B030D-6E8A-4147-A177-3AD203B41FA5}">
                      <a16:colId xmlns:a16="http://schemas.microsoft.com/office/drawing/2014/main" val="1072383624"/>
                    </a:ext>
                  </a:extLst>
                </a:gridCol>
                <a:gridCol w="235098">
                  <a:extLst>
                    <a:ext uri="{9D8B030D-6E8A-4147-A177-3AD203B41FA5}">
                      <a16:colId xmlns:a16="http://schemas.microsoft.com/office/drawing/2014/main" val="619832804"/>
                    </a:ext>
                  </a:extLst>
                </a:gridCol>
                <a:gridCol w="880809">
                  <a:extLst>
                    <a:ext uri="{9D8B030D-6E8A-4147-A177-3AD203B41FA5}">
                      <a16:colId xmlns:a16="http://schemas.microsoft.com/office/drawing/2014/main" val="3584290097"/>
                    </a:ext>
                  </a:extLst>
                </a:gridCol>
                <a:gridCol w="754426">
                  <a:extLst>
                    <a:ext uri="{9D8B030D-6E8A-4147-A177-3AD203B41FA5}">
                      <a16:colId xmlns:a16="http://schemas.microsoft.com/office/drawing/2014/main" val="1291689725"/>
                    </a:ext>
                  </a:extLst>
                </a:gridCol>
                <a:gridCol w="735082">
                  <a:extLst>
                    <a:ext uri="{9D8B030D-6E8A-4147-A177-3AD203B41FA5}">
                      <a16:colId xmlns:a16="http://schemas.microsoft.com/office/drawing/2014/main" val="3212829970"/>
                    </a:ext>
                  </a:extLst>
                </a:gridCol>
                <a:gridCol w="646476">
                  <a:extLst>
                    <a:ext uri="{9D8B030D-6E8A-4147-A177-3AD203B41FA5}">
                      <a16:colId xmlns:a16="http://schemas.microsoft.com/office/drawing/2014/main" val="1374514335"/>
                    </a:ext>
                  </a:extLst>
                </a:gridCol>
              </a:tblGrid>
              <a:tr h="25004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Direcția strategică 2: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Accesibilitatea judecătoriei și informarea justițiabililor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Perioada de realizare a acțiunii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450495"/>
                  </a:ext>
                </a:extLst>
              </a:tr>
              <a:tr h="503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Acțiuni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1259"/>
                  </a:ext>
                </a:extLst>
              </a:tr>
              <a:tr h="250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 strategic 2.2: Consolidarea accesului grupurilor vulnerabile la sediul judecătoriei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81885"/>
                  </a:ext>
                </a:extLst>
              </a:tr>
              <a:tr h="371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A.2.2.1.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Identificarea problemelor privind accesul grupurilor vulnerabile la sediul judecătoriei</a:t>
                      </a: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447882"/>
                  </a:ext>
                </a:extLst>
              </a:tr>
              <a:tr h="562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A.2.2.2.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Asigurarea dotării instanței cu echipament performant pentru persoane cu deficiențe de auz (aparat auditiv)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77410"/>
                  </a:ext>
                </a:extLst>
              </a:tr>
              <a:tr h="38301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Direcția strategică 3: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Dezvoltarea profesională și motivarea angajaților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 strategic 3.1: Creșterea gradului de satisfacție a personalului și a judecătorilor la locul de muncă  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667186"/>
                  </a:ext>
                </a:extLst>
              </a:tr>
              <a:tr h="371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A.3.1.1.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Realizarea sondajelor anuale privind satisfacția judecătorilor și a personalului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2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62828"/>
                  </a:ext>
                </a:extLst>
              </a:tr>
              <a:tr h="480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ro-MD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MD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3.1.2. </a:t>
                      </a:r>
                      <a:r>
                        <a:rPr lang="ro-MD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Stabilirea sporurilor de performanță în dependență de timpul efectiv lucrat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/>
                    </a:p>
                  </a:txBody>
                  <a:tcPr marL="55011" marR="55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3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2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EC7CFCF-786F-4AE8-BD4A-96AAD2E69998}" type="datetime1">
              <a:rPr lang="en-US" smtClean="0"/>
              <a:t>6/21/2024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98CDC-A21F-4DCE-A82C-4A98642F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987" y="2714543"/>
            <a:ext cx="4602103" cy="222317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4D1A167-0243-4DF3-4786-4954AD44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68783"/>
              </p:ext>
            </p:extLst>
          </p:nvPr>
        </p:nvGraphicFramePr>
        <p:xfrm>
          <a:off x="282575" y="203200"/>
          <a:ext cx="862965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9248244" imgH="2657481" progId="Word.Document.12">
                  <p:embed/>
                </p:oleObj>
              </mc:Choice>
              <mc:Fallback>
                <p:oleObj name="Document" r:id="rId4" imgW="9248244" imgH="2657481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4D1A167-0243-4DF3-4786-4954AD440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575" y="203200"/>
                        <a:ext cx="8629650" cy="247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2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C2AEE-8739-5CDC-757D-56C7C4DE6D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6/21/2024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965E8-0DF7-6FE7-2CED-A3EB651E1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8D9663-D10B-C129-38CB-776C312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" y="230293"/>
            <a:ext cx="8754534" cy="914296"/>
          </a:xfrm>
        </p:spPr>
        <p:txBody>
          <a:bodyPr/>
          <a:lstStyle/>
          <a:p>
            <a:pPr algn="ctr"/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ACȚIUNI PRIORITARE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OCTOMBRIE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DECEMBRIE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2023</a:t>
            </a: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 dezvoltare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strategică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6C3AD5-3CA5-EC67-F231-4599A0B1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296987"/>
            <a:ext cx="8597900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Actualizarea Planului de dezvoltare strategică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cu acțiuni care se regăsesc în Planul de dezvoltare și nu sunt în cel strategic</a:t>
            </a:r>
            <a:endParaRPr lang="en-US" dirty="0"/>
          </a:p>
          <a:p>
            <a:pPr marL="0" marR="0" indent="-229870" algn="l" rtl="0" eaLnBrk="1" fontAlgn="t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o-MD" sz="1400" b="1" i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 1.2.1. </a:t>
            </a:r>
            <a:r>
              <a:rPr lang="ro-MD" sz="1400" b="0" i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Colectarea și analiza datelor despre performanța judecătoriei</a:t>
            </a:r>
            <a:endParaRPr lang="en-US" sz="1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-229870" algn="l" rtl="0" eaLnBrk="1" fontAlgn="t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o-MD" sz="1400" b="1" i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 1.2.2. </a:t>
            </a:r>
            <a:r>
              <a:rPr lang="ro-MD" sz="1400" b="0" i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Gestionarea performanței instanței pentru asigurarea atingerii țintelor anuale stabilite</a:t>
            </a:r>
            <a:endParaRPr lang="en-US" sz="1400" b="0" i="0" u="none" strike="noStrike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-229870" algn="l" rtl="0" eaLnBrk="1" fontAlgn="t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o-MD" sz="1400" b="1" i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 1.2.4. </a:t>
            </a:r>
            <a:r>
              <a:rPr lang="ro-MD" sz="1400" b="0" i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Desfășurarea ședințelor Consiliului consultativ - </a:t>
            </a:r>
            <a:r>
              <a:rPr lang="ro-MD" sz="1400" b="1" i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octombrie 2023 </a:t>
            </a:r>
            <a:r>
              <a:rPr lang="ro-MD" sz="1400" b="0" i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ședința Consiliului Consultativ (următoarea ședință - 17.05.2024)</a:t>
            </a:r>
          </a:p>
          <a:p>
            <a:pPr marL="0" marR="0" indent="-229870" algn="l" rtl="0" eaLnBrk="1" fontAlgn="t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o-MD" sz="1400" b="1" i="0" u="none" strike="noStrike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Acțiunea 2.1.3. </a:t>
            </a:r>
            <a:r>
              <a:rPr lang="ro-MD" sz="1400" i="0" u="none" strike="noStrike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Elaborarea și expedierea continuă a comunicatelor de presă către mass-media</a:t>
            </a:r>
            <a:endParaRPr lang="en-US" sz="1400" i="0" u="none" strike="noStrike" dirty="0">
              <a:effectLst/>
              <a:latin typeface="Arial"/>
              <a:cs typeface="Arial"/>
            </a:endParaRPr>
          </a:p>
          <a:p>
            <a:pPr marL="229870" indent="-22987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A2003-7CF4-914C-AF20-8651ACC557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Evaluarea activităților realizate și progreselor atinse;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Evaluarea performanței instanței și resurselor avute în gestiune;</a:t>
            </a:r>
          </a:p>
          <a:p>
            <a:pPr marL="229870" indent="-229870"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Identificarea barierelor și problemelor care au împiedicat sau reținut realizarea anumitor progrese;</a:t>
            </a:r>
          </a:p>
          <a:p>
            <a:pPr marL="229870" indent="-229870">
              <a:buFont typeface="Wingdings" pitchFamily="2" charset="2"/>
              <a:buChar char="q"/>
            </a:pPr>
            <a:r>
              <a:rPr lang="ro-MD" sz="1400" dirty="0">
                <a:latin typeface="Arial"/>
                <a:cs typeface="Arial"/>
              </a:rPr>
              <a:t>Identificarea priorităților pentru trimestrul următor (</a:t>
            </a:r>
            <a:r>
              <a:rPr lang="en-US" sz="1400" dirty="0" err="1">
                <a:latin typeface="Arial"/>
                <a:cs typeface="Arial"/>
              </a:rPr>
              <a:t>octombrie</a:t>
            </a:r>
            <a:r>
              <a:rPr lang="en-US" sz="1400" dirty="0">
                <a:latin typeface="Arial"/>
                <a:cs typeface="Arial"/>
              </a:rPr>
              <a:t>  </a:t>
            </a:r>
            <a:r>
              <a:rPr lang="ro-MD" sz="1400" dirty="0">
                <a:latin typeface="Arial"/>
                <a:cs typeface="Arial"/>
              </a:rPr>
              <a:t>– </a:t>
            </a:r>
            <a:r>
              <a:rPr lang="en-US" sz="1400" dirty="0" err="1">
                <a:latin typeface="Arial"/>
                <a:cs typeface="Arial"/>
              </a:rPr>
              <a:t>dec</a:t>
            </a:r>
            <a:r>
              <a:rPr lang="ro-MD" sz="1400" dirty="0" err="1">
                <a:latin typeface="Arial"/>
                <a:cs typeface="Arial"/>
              </a:rPr>
              <a:t>embrie</a:t>
            </a:r>
            <a:r>
              <a:rPr lang="ro-MD" sz="1400" dirty="0">
                <a:latin typeface="Arial"/>
                <a:cs typeface="Arial"/>
              </a:rPr>
              <a:t> 2023);</a:t>
            </a:r>
            <a:endParaRPr lang="en-MD" sz="1400" dirty="0">
              <a:latin typeface="Arial"/>
              <a:cs typeface="Arial"/>
            </a:endParaRPr>
          </a:p>
          <a:p>
            <a:pPr marL="229870" indent="-229870">
              <a:buFont typeface="Wingdings" pitchFamily="2" charset="2"/>
              <a:buChar char="q"/>
            </a:pPr>
            <a:endParaRPr lang="en-MD" dirty="0">
              <a:solidFill>
                <a:srgbClr val="C00000"/>
              </a:solidFill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80C09F2-A202-5C41-B408-1D3B33AD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D7C345-7FE2-454C-96DA-411386C9577F}" type="datetime1">
              <a:rPr lang="en-US" smtClean="0"/>
              <a:pPr>
                <a:spcAft>
                  <a:spcPts val="600"/>
                </a:spcAft>
              </a:pPr>
              <a:t>6/21/2024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1D1940-F8E7-474F-84BD-F72E9822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OBIECTIVELE ȘEDINȚEI</a:t>
            </a:r>
            <a:endParaRPr lang="en-MD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0D58CA-150E-6B6E-55CF-47E8ED2A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96" y="153989"/>
            <a:ext cx="4097004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C2AEE-8739-5CDC-757D-56C7C4DE6D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6/21/2024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965E8-0DF7-6FE7-2CED-A3EB651E1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8D9663-D10B-C129-38CB-776C312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53988"/>
            <a:ext cx="8306104" cy="990601"/>
          </a:xfrm>
        </p:spPr>
        <p:txBody>
          <a:bodyPr/>
          <a:lstStyle/>
          <a:p>
            <a:pPr algn="ctr"/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ACȚIUNI PRIORITARE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OCTOMBRIE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DECEMBRIE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2023</a:t>
            </a: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 dezvoltare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strategică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6C3AD5-3CA5-EC67-F231-4599A0B19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cțiunea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2.1.4.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Organizarea evenimentelor de educație juridică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(evenimentul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Ziua Ușilor Deschise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desfășurat la 25.10.2023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pPr marL="229870" indent="-229870"/>
            <a:r>
              <a:rPr lang="ro-M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 2.1.5. </a:t>
            </a:r>
            <a:r>
              <a:rPr lang="ro-M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Asigurarea instruirii continue a angajaților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instanței în domeniul ghidării justițiabililor privind serviciile judiciare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indent="-229870"/>
            <a:r>
              <a:rPr lang="ro-MD" sz="1400" b="1" dirty="0">
                <a:latin typeface="Arial"/>
                <a:ea typeface="Calibri"/>
                <a:cs typeface="Arial"/>
              </a:rPr>
              <a:t>Acțiunea 2.1.</a:t>
            </a:r>
            <a:r>
              <a:rPr lang="en-US" sz="1400" b="1" dirty="0">
                <a:latin typeface="Arial"/>
                <a:ea typeface="Calibri"/>
                <a:cs typeface="Arial"/>
              </a:rPr>
              <a:t>6</a:t>
            </a:r>
            <a:r>
              <a:rPr lang="ro-RO" sz="1400" b="1" dirty="0">
                <a:latin typeface="Arial"/>
                <a:ea typeface="Calibri"/>
                <a:cs typeface="Arial"/>
              </a:rPr>
              <a:t>.</a:t>
            </a:r>
            <a:r>
              <a:rPr lang="ro-MD" sz="1400" b="1" dirty="0">
                <a:latin typeface="Arial"/>
                <a:ea typeface="Calibri"/>
                <a:cs typeface="Arial"/>
              </a:rPr>
              <a:t> </a:t>
            </a:r>
            <a:r>
              <a:rPr lang="ro-MD" sz="1400" dirty="0">
                <a:latin typeface="Arial"/>
                <a:ea typeface="Calibri"/>
                <a:cs typeface="Arial"/>
              </a:rPr>
              <a:t>Schimb de experiențe cu </a:t>
            </a:r>
            <a:r>
              <a:rPr lang="en-US" sz="1400" dirty="0" err="1">
                <a:latin typeface="Arial"/>
                <a:ea typeface="Calibri"/>
                <a:cs typeface="Arial"/>
              </a:rPr>
              <a:t>instanțele</a:t>
            </a:r>
            <a:r>
              <a:rPr lang="en-US" sz="1400" dirty="0">
                <a:latin typeface="Arial"/>
                <a:ea typeface="Calibri"/>
                <a:cs typeface="Arial"/>
              </a:rPr>
              <a:t> </a:t>
            </a:r>
            <a:r>
              <a:rPr lang="en-US" sz="1400" dirty="0" err="1">
                <a:latin typeface="Arial"/>
                <a:ea typeface="Calibri"/>
                <a:cs typeface="Arial"/>
              </a:rPr>
              <a:t>naționale</a:t>
            </a:r>
            <a:r>
              <a:rPr lang="en-US" sz="1400" dirty="0">
                <a:latin typeface="Arial"/>
                <a:ea typeface="Calibri"/>
                <a:cs typeface="Arial"/>
              </a:rPr>
              <a:t> </a:t>
            </a:r>
            <a:r>
              <a:rPr lang="en-US" sz="1400" dirty="0" err="1">
                <a:latin typeface="Arial"/>
                <a:ea typeface="Calibri"/>
                <a:cs typeface="Arial"/>
              </a:rPr>
              <a:t>și</a:t>
            </a:r>
            <a:r>
              <a:rPr lang="en-US" sz="1400" dirty="0">
                <a:latin typeface="Arial"/>
                <a:ea typeface="Calibri"/>
                <a:cs typeface="Arial"/>
              </a:rPr>
              <a:t> </a:t>
            </a:r>
            <a:r>
              <a:rPr lang="en-US" sz="1400" dirty="0" err="1">
                <a:latin typeface="Arial"/>
                <a:ea typeface="Calibri"/>
                <a:cs typeface="Arial"/>
              </a:rPr>
              <a:t>internaționale</a:t>
            </a:r>
            <a:r>
              <a:rPr lang="ro-MD" sz="1400" dirty="0">
                <a:latin typeface="Arial"/>
                <a:ea typeface="Calibri"/>
                <a:cs typeface="Arial"/>
              </a:rPr>
              <a:t> </a:t>
            </a:r>
            <a:r>
              <a:rPr lang="en-US" sz="1400" dirty="0">
                <a:latin typeface="Arial"/>
                <a:ea typeface="Calibri"/>
                <a:cs typeface="Arial"/>
              </a:rPr>
              <a:t>(seminar </a:t>
            </a:r>
            <a:r>
              <a:rPr lang="en-US" sz="1400" dirty="0" err="1">
                <a:latin typeface="Arial"/>
                <a:ea typeface="Calibri"/>
                <a:cs typeface="Arial"/>
              </a:rPr>
              <a:t>moldo</a:t>
            </a:r>
            <a:r>
              <a:rPr lang="en-US" sz="1400" dirty="0">
                <a:latin typeface="Arial"/>
                <a:ea typeface="Calibri"/>
                <a:cs typeface="Arial"/>
              </a:rPr>
              <a:t>-roman din 13.10.2023)  </a:t>
            </a:r>
            <a:endParaRPr lang="ro-MD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indent="-229870"/>
            <a:endParaRPr lang="ro-M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5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C3059F5C-527C-5AC4-CD68-DA633B60E2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506" r="4506"/>
          <a:stretch>
            <a:fillRect/>
          </a:stretch>
        </p:blipFill>
        <p:spPr/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6E56F0-63A1-FA49-B91D-D57E606AD4F4}" type="datetime1">
              <a:rPr lang="en-US" smtClean="0"/>
              <a:pPr>
                <a:spcAft>
                  <a:spcPts val="600"/>
                </a:spcAft>
              </a:pPr>
              <a:t>6/21/2024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o-MD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Prezentarea și evaluarea rezultatelor implementării </a:t>
            </a:r>
            <a:r>
              <a:rPr lang="ro-MD" sz="1400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Planului de dezvoltare strategică </a:t>
            </a:r>
            <a:r>
              <a:rPr lang="ro-MD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Judecătoriei Ungheni</a:t>
            </a:r>
            <a:endParaRPr lang="en-MD" sz="14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5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72A61-6365-0A80-5C34-C476CDF3C1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cțiunea </a:t>
            </a:r>
            <a:r>
              <a:rPr lang="ro-MD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A.1.1.2. Majorarea statelor de personal</a:t>
            </a:r>
            <a:endParaRPr lang="en-US" sz="1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3895" lvl="1" indent="-229870"/>
            <a:r>
              <a:rPr lang="ro-RO" sz="1400" b="1" dirty="0">
                <a:latin typeface="Arial"/>
                <a:cs typeface="Arial"/>
              </a:rPr>
              <a:t>Demersul cu privire la majorarea statelor de personal </a:t>
            </a:r>
            <a:r>
              <a:rPr lang="en-US" sz="1400" b="1" dirty="0">
                <a:latin typeface="Arial"/>
                <a:cs typeface="Arial"/>
              </a:rPr>
              <a:t>a </a:t>
            </a:r>
            <a:r>
              <a:rPr lang="en-US" sz="1400" b="1" dirty="0" err="1">
                <a:latin typeface="Arial"/>
                <a:cs typeface="Arial"/>
              </a:rPr>
              <a:t>fost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soluționat</a:t>
            </a:r>
            <a:r>
              <a:rPr lang="en-US" sz="1400" b="1" dirty="0">
                <a:latin typeface="Arial"/>
                <a:cs typeface="Arial"/>
              </a:rPr>
              <a:t> de </a:t>
            </a:r>
            <a:r>
              <a:rPr lang="en-US" sz="1400" b="1" dirty="0" err="1">
                <a:latin typeface="Arial"/>
                <a:cs typeface="Arial"/>
              </a:rPr>
              <a:t>către</a:t>
            </a:r>
            <a:r>
              <a:rPr lang="en-US" sz="1400" b="1" dirty="0">
                <a:latin typeface="Arial"/>
                <a:cs typeface="Arial"/>
              </a:rPr>
              <a:t> CSM, </a:t>
            </a:r>
            <a:r>
              <a:rPr lang="en-US" sz="1400" b="1" dirty="0" err="1">
                <a:latin typeface="Arial"/>
                <a:cs typeface="Arial"/>
              </a:rPr>
              <a:t>fiind</a:t>
            </a:r>
            <a:r>
              <a:rPr lang="en-US" sz="1400" b="1" dirty="0">
                <a:latin typeface="Arial"/>
                <a:cs typeface="Arial"/>
              </a:rPr>
              <a:t> </a:t>
            </a:r>
            <a:r>
              <a:rPr lang="en-US" sz="1400" b="1" dirty="0" err="1">
                <a:latin typeface="Arial"/>
                <a:cs typeface="Arial"/>
              </a:rPr>
              <a:t>aprobate</a:t>
            </a:r>
            <a:r>
              <a:rPr lang="en-US" sz="1400" b="1" dirty="0">
                <a:latin typeface="Arial"/>
                <a:cs typeface="Arial"/>
              </a:rPr>
              <a:t> 2 </a:t>
            </a:r>
            <a:r>
              <a:rPr lang="en-US" sz="1400" b="1" dirty="0" err="1">
                <a:latin typeface="Arial"/>
                <a:cs typeface="Arial"/>
              </a:rPr>
              <a:t>unități</a:t>
            </a:r>
            <a:r>
              <a:rPr lang="en-US" sz="1400" b="1" dirty="0">
                <a:latin typeface="Arial"/>
                <a:cs typeface="Arial"/>
              </a:rPr>
              <a:t> (</a:t>
            </a:r>
            <a:r>
              <a:rPr lang="en-US" sz="1400" b="1" dirty="0" err="1">
                <a:latin typeface="Arial"/>
                <a:cs typeface="Arial"/>
              </a:rPr>
              <a:t>judecători</a:t>
            </a:r>
            <a:r>
              <a:rPr lang="en-US" sz="1400" b="1" dirty="0">
                <a:latin typeface="Arial"/>
                <a:cs typeface="Arial"/>
              </a:rPr>
              <a:t>).</a:t>
            </a:r>
            <a:endParaRPr lang="ro-RO" sz="1400" b="1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97E8-B76A-3E46-9F32-F2A03F28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C4DC-06A6-A4DA-CCB6-75E2E106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C288F-6045-3C92-5B44-72FAF3BB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98147"/>
            <a:ext cx="7772401" cy="1046440"/>
          </a:xfrm>
        </p:spPr>
        <p:txBody>
          <a:bodyPr/>
          <a:lstStyle/>
          <a:p>
            <a:r>
              <a:rPr lang="ro-MD" b="1" kern="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Direcția strategică 1:Management și administrare judiciară 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MD" sz="1400" b="1" kern="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1.1: Reducerea volumului de muncă și a sarcinii per judecător</a:t>
            </a:r>
            <a:endParaRPr lang="en-US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person standing next to a checklist&#10;&#10;Description automatically generated with low confidence">
            <a:extLst>
              <a:ext uri="{FF2B5EF4-FFF2-40B4-BE49-F238E27FC236}">
                <a16:creationId xmlns:a16="http://schemas.microsoft.com/office/drawing/2014/main" id="{3B7D6A9B-7451-157E-9B89-F45BB98F0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9548" y="1144587"/>
            <a:ext cx="3014451" cy="36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72A61-6365-0A80-5C34-C476CDF3C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105" y="1421027"/>
            <a:ext cx="4029944" cy="32982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9870" indent="-229870"/>
            <a:r>
              <a:rPr lang="en-US" sz="1400" b="1" dirty="0">
                <a:latin typeface="Arial"/>
                <a:cs typeface="Arial"/>
              </a:rPr>
              <a:t>A</a:t>
            </a:r>
            <a:r>
              <a:rPr lang="ro-RO" sz="1400" b="1" dirty="0" err="1">
                <a:latin typeface="Arial"/>
                <a:cs typeface="Arial"/>
              </a:rPr>
              <a:t>cțiunea</a:t>
            </a:r>
            <a:r>
              <a:rPr lang="en-US" sz="1400" b="1" dirty="0">
                <a:latin typeface="Arial"/>
                <a:cs typeface="Arial"/>
              </a:rPr>
              <a:t> 1.2.1. </a:t>
            </a:r>
            <a:r>
              <a:rPr lang="en-US" sz="1400" b="1" dirty="0" err="1">
                <a:latin typeface="Arial"/>
                <a:cs typeface="Arial"/>
              </a:rPr>
              <a:t>Colectarea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și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analiza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datelor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despre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performanța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judecătoriei</a:t>
            </a:r>
            <a:endParaRPr lang="ro-RO" sz="1400" b="1" dirty="0">
              <a:latin typeface="Arial"/>
              <a:cs typeface="Arial"/>
            </a:endParaRPr>
          </a:p>
          <a:p>
            <a:pPr marL="683895" lvl="1" indent="-229870">
              <a:buFontTx/>
              <a:buChar char="-"/>
            </a:pPr>
            <a:r>
              <a:rPr lang="ro-RO" sz="1400" dirty="0">
                <a:latin typeface="Arial"/>
                <a:cs typeface="Arial"/>
              </a:rPr>
              <a:t>Datele au fost extrase din PIGD pentru perioada 01 ianuarie – 30 iunie 2023 și analizate în cadrul ședinței de monitorizare și evaluare din </a:t>
            </a:r>
            <a:r>
              <a:rPr lang="ro-RO" sz="1400" b="1" dirty="0">
                <a:latin typeface="Arial"/>
                <a:cs typeface="Arial"/>
              </a:rPr>
              <a:t>12 iulie 2023</a:t>
            </a:r>
          </a:p>
          <a:p>
            <a:pPr marL="683895" lvl="1" indent="-229870">
              <a:buFontTx/>
              <a:buChar char="-"/>
            </a:pPr>
            <a:r>
              <a:rPr lang="ro-RO" sz="1400" dirty="0">
                <a:latin typeface="Arial"/>
                <a:cs typeface="Arial"/>
              </a:rPr>
              <a:t>Totodată au fost extrase din PIGD datele pentru perioada </a:t>
            </a:r>
            <a:r>
              <a:rPr lang="ro-RO" sz="1400" b="1" dirty="0">
                <a:latin typeface="Arial"/>
                <a:cs typeface="Arial"/>
              </a:rPr>
              <a:t>01 </a:t>
            </a:r>
            <a:r>
              <a:rPr lang="ro-RO" sz="1400" b="1" dirty="0" err="1">
                <a:latin typeface="Arial"/>
                <a:cs typeface="Arial"/>
              </a:rPr>
              <a:t>ianu</a:t>
            </a:r>
            <a:r>
              <a:rPr lang="en-US" sz="1400" b="1" dirty="0" err="1">
                <a:latin typeface="Arial"/>
                <a:cs typeface="Arial"/>
              </a:rPr>
              <a:t>arie</a:t>
            </a:r>
            <a:r>
              <a:rPr lang="ro-RO" sz="1400" b="1" dirty="0">
                <a:latin typeface="Arial"/>
                <a:cs typeface="Arial"/>
              </a:rPr>
              <a:t> -30 septembrie 2023</a:t>
            </a:r>
            <a:r>
              <a:rPr lang="en-US" sz="1400" b="1" dirty="0">
                <a:latin typeface="Arial"/>
                <a:cs typeface="Arial"/>
              </a:rPr>
              <a:t>. </a:t>
            </a:r>
            <a:endParaRPr lang="ro-RO" sz="1400" b="1" dirty="0">
              <a:latin typeface="Arial"/>
              <a:cs typeface="Arial" panose="020B0604020202020204" pitchFamily="34" charset="0"/>
            </a:endParaRPr>
          </a:p>
          <a:p>
            <a:pPr marL="683895" lvl="1" indent="-229870">
              <a:buFontTx/>
              <a:buChar char="-"/>
            </a:pPr>
            <a:r>
              <a:rPr lang="en-US" sz="1400" dirty="0" err="1">
                <a:latin typeface="Arial"/>
                <a:cs typeface="Arial"/>
              </a:rPr>
              <a:t>În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perioada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primelor</a:t>
            </a:r>
            <a:r>
              <a:rPr lang="en-US" sz="1400" dirty="0">
                <a:latin typeface="Arial"/>
                <a:cs typeface="Arial"/>
              </a:rPr>
              <a:t> 9 </a:t>
            </a:r>
            <a:r>
              <a:rPr lang="en-US" sz="1400" dirty="0" err="1">
                <a:latin typeface="Arial"/>
                <a:cs typeface="Arial"/>
              </a:rPr>
              <a:t>luni</a:t>
            </a:r>
            <a:r>
              <a:rPr lang="en-US" sz="1400" dirty="0">
                <a:latin typeface="Arial"/>
                <a:cs typeface="Arial"/>
              </a:rPr>
              <a:t> ale </a:t>
            </a:r>
            <a:r>
              <a:rPr lang="en-US" sz="1400" dirty="0" err="1">
                <a:latin typeface="Arial"/>
                <a:cs typeface="Arial"/>
              </a:rPr>
              <a:t>anului</a:t>
            </a:r>
            <a:r>
              <a:rPr lang="en-US" sz="1400" dirty="0">
                <a:latin typeface="Arial"/>
                <a:cs typeface="Arial"/>
              </a:rPr>
              <a:t> 2023, num</a:t>
            </a:r>
            <a:r>
              <a:rPr lang="ro-RO" sz="1400" dirty="0" err="1">
                <a:latin typeface="Arial"/>
                <a:cs typeface="Arial"/>
              </a:rPr>
              <a:t>ărul</a:t>
            </a:r>
            <a:r>
              <a:rPr lang="ro-RO" sz="140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total al </a:t>
            </a:r>
            <a:r>
              <a:rPr lang="en-US" sz="1400" dirty="0" err="1">
                <a:latin typeface="Arial"/>
                <a:cs typeface="Arial"/>
              </a:rPr>
              <a:t>dosarelor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noi</a:t>
            </a:r>
            <a:r>
              <a:rPr lang="en-US" sz="1400" dirty="0">
                <a:latin typeface="Arial"/>
                <a:cs typeface="Arial"/>
              </a:rPr>
              <a:t> a </a:t>
            </a:r>
            <a:r>
              <a:rPr lang="en-US" sz="1400" dirty="0" err="1">
                <a:latin typeface="Arial"/>
                <a:cs typeface="Arial"/>
              </a:rPr>
              <a:t>crescut</a:t>
            </a:r>
            <a:r>
              <a:rPr lang="en-US" sz="1400" dirty="0">
                <a:latin typeface="Arial"/>
                <a:cs typeface="Arial"/>
              </a:rPr>
              <a:t> cu </a:t>
            </a:r>
            <a:r>
              <a:rPr lang="en-US" sz="1400" b="1" dirty="0">
                <a:latin typeface="Arial"/>
                <a:cs typeface="Arial"/>
              </a:rPr>
              <a:t>5.5% </a:t>
            </a:r>
            <a:r>
              <a:rPr lang="en-US" sz="1400" dirty="0" err="1">
                <a:latin typeface="Arial"/>
                <a:cs typeface="Arial"/>
              </a:rPr>
              <a:t>fața</a:t>
            </a:r>
            <a:r>
              <a:rPr lang="en-US" sz="1400" dirty="0">
                <a:latin typeface="Arial"/>
                <a:cs typeface="Arial"/>
              </a:rPr>
              <a:t> de ac</a:t>
            </a:r>
            <a:r>
              <a:rPr lang="ro-RO" sz="1400" dirty="0">
                <a:latin typeface="Arial"/>
                <a:cs typeface="Arial"/>
              </a:rPr>
              <a:t>e</a:t>
            </a:r>
            <a:r>
              <a:rPr lang="en-US" sz="1400" dirty="0" err="1">
                <a:latin typeface="Arial"/>
                <a:cs typeface="Arial"/>
              </a:rPr>
              <a:t>eași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perioad</a:t>
            </a:r>
            <a:r>
              <a:rPr lang="ro-RO" sz="1400" dirty="0">
                <a:latin typeface="Arial"/>
                <a:cs typeface="Arial"/>
              </a:rPr>
              <a:t>ă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ro-RO" sz="1400" dirty="0">
                <a:latin typeface="Arial"/>
                <a:cs typeface="Arial"/>
              </a:rPr>
              <a:t>a </a:t>
            </a:r>
            <a:r>
              <a:rPr lang="en-US" sz="1400" dirty="0" err="1">
                <a:latin typeface="Arial"/>
                <a:cs typeface="Arial"/>
              </a:rPr>
              <a:t>anului</a:t>
            </a:r>
            <a:r>
              <a:rPr lang="en-US" sz="1400" dirty="0">
                <a:latin typeface="Arial"/>
                <a:cs typeface="Arial"/>
              </a:rPr>
              <a:t> 2022.</a:t>
            </a:r>
          </a:p>
          <a:p>
            <a:pPr marL="229870" indent="-229870">
              <a:buFontTx/>
              <a:buChar char="-"/>
            </a:pPr>
            <a:endParaRPr lang="ro-RO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97E8-B76A-3E46-9F32-F2A03F28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C4DC-06A6-A4DA-CCB6-75E2E106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C288F-6045-3C92-5B44-72FAF3BB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43123"/>
            <a:ext cx="7772401" cy="892552"/>
          </a:xfrm>
        </p:spPr>
        <p:txBody>
          <a:bodyPr/>
          <a:lstStyle/>
          <a:p>
            <a:r>
              <a:rPr lang="ro-MD" sz="2000" b="1" kern="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Direcția strategică 1:</a:t>
            </a:r>
            <a:r>
              <a:rPr lang="en-US" sz="2000" b="1" kern="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MD" sz="2000" b="1" kern="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 și administrare judiciară  </a:t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1.2: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performanței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judecătoriei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Content Placeholder 6" descr="A person standing next to a checklist&#10;&#10;Description automatically generated with low confidence">
            <a:extLst>
              <a:ext uri="{FF2B5EF4-FFF2-40B4-BE49-F238E27FC236}">
                <a16:creationId xmlns:a16="http://schemas.microsoft.com/office/drawing/2014/main" id="{3B7D6A9B-7451-157E-9B89-F45BB98F0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9548" y="1075058"/>
            <a:ext cx="3014451" cy="36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8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72A61-6365-0A80-5C34-C476CDF3C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4029944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lang="en-US" sz="1400" b="1" dirty="0">
                <a:latin typeface="Arial"/>
                <a:cs typeface="Arial"/>
              </a:rPr>
              <a:t>A</a:t>
            </a:r>
            <a:r>
              <a:rPr lang="ro-RO" sz="1400" b="1" dirty="0" err="1">
                <a:latin typeface="Arial"/>
                <a:cs typeface="Arial"/>
              </a:rPr>
              <a:t>cțiunea</a:t>
            </a:r>
            <a:r>
              <a:rPr lang="ro-RO" sz="1400" b="1" dirty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1.2.1. </a:t>
            </a:r>
            <a:r>
              <a:rPr lang="en-US" sz="1400" b="1" dirty="0" err="1">
                <a:latin typeface="Arial"/>
                <a:cs typeface="Arial"/>
              </a:rPr>
              <a:t>Colectarea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și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analiza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datelor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despre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performanța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judecătoriei</a:t>
            </a:r>
            <a:endParaRPr lang="ro-RO" sz="1400" b="1" dirty="0">
              <a:latin typeface="Arial"/>
              <a:cs typeface="Arial"/>
            </a:endParaRPr>
          </a:p>
          <a:p>
            <a:pPr marL="683895" lvl="1" indent="-229870">
              <a:buFontTx/>
              <a:buChar char="-"/>
            </a:pPr>
            <a:r>
              <a:rPr lang="ro-RO" sz="1400" dirty="0">
                <a:latin typeface="Arial"/>
                <a:cs typeface="Arial"/>
              </a:rPr>
              <a:t>numărul </a:t>
            </a:r>
            <a:r>
              <a:rPr lang="en-US" sz="1400" dirty="0" err="1">
                <a:latin typeface="Arial"/>
                <a:cs typeface="Arial"/>
              </a:rPr>
              <a:t>dosarelor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încheiate</a:t>
            </a:r>
            <a:r>
              <a:rPr lang="en-US" sz="1400" dirty="0">
                <a:latin typeface="Arial"/>
                <a:cs typeface="Arial"/>
              </a:rPr>
              <a:t> a </a:t>
            </a:r>
            <a:r>
              <a:rPr lang="en-US" sz="1400" dirty="0" err="1">
                <a:latin typeface="Arial"/>
                <a:cs typeface="Arial"/>
              </a:rPr>
              <a:t>crescut</a:t>
            </a:r>
            <a:r>
              <a:rPr lang="en-US" sz="1400" dirty="0">
                <a:latin typeface="Arial"/>
                <a:cs typeface="Arial"/>
              </a:rPr>
              <a:t> cu </a:t>
            </a:r>
            <a:r>
              <a:rPr lang="en-US" sz="1400" b="1" dirty="0">
                <a:latin typeface="Arial"/>
                <a:cs typeface="Arial"/>
              </a:rPr>
              <a:t>16.5%. </a:t>
            </a:r>
            <a:r>
              <a:rPr lang="ro-RO" sz="1400" b="1" dirty="0">
                <a:latin typeface="Arial"/>
                <a:cs typeface="Arial"/>
              </a:rPr>
              <a:t> </a:t>
            </a:r>
          </a:p>
          <a:p>
            <a:pPr marL="683895" lvl="1" indent="-229870"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R</a:t>
            </a:r>
            <a:r>
              <a:rPr lang="ro-RO" sz="1400" dirty="0" err="1">
                <a:latin typeface="Arial"/>
                <a:cs typeface="Arial"/>
              </a:rPr>
              <a:t>ata</a:t>
            </a:r>
            <a:r>
              <a:rPr lang="ro-RO" sz="1400" dirty="0">
                <a:latin typeface="Arial"/>
                <a:cs typeface="Arial"/>
              </a:rPr>
              <a:t> de soluționare a dosarelor a crescut cu </a:t>
            </a:r>
            <a:r>
              <a:rPr lang="ro-RO" sz="1400" b="1" dirty="0">
                <a:latin typeface="Arial"/>
                <a:cs typeface="Arial"/>
              </a:rPr>
              <a:t>10,4% </a:t>
            </a:r>
            <a:endParaRPr lang="ro-RO" sz="1400" b="1" dirty="0">
              <a:latin typeface="Arial"/>
              <a:cs typeface="Arial" panose="020B0604020202020204" pitchFamily="34" charset="0"/>
            </a:endParaRPr>
          </a:p>
          <a:p>
            <a:pPr marL="683895" lvl="1" indent="-229870">
              <a:buFontTx/>
              <a:buChar char="-"/>
            </a:pPr>
            <a:r>
              <a:rPr lang="ro-RO" sz="1400" dirty="0">
                <a:latin typeface="Arial"/>
                <a:cs typeface="Arial"/>
              </a:rPr>
              <a:t>Durata lichidării stocului de cauze pendinte a scăzut cu </a:t>
            </a:r>
            <a:r>
              <a:rPr lang="ro-RO" sz="1400" b="1" dirty="0">
                <a:latin typeface="Arial"/>
                <a:cs typeface="Arial"/>
              </a:rPr>
              <a:t>11,2%</a:t>
            </a:r>
            <a:endParaRPr lang="en-US" sz="1400" b="1" dirty="0">
              <a:latin typeface="Arial"/>
              <a:cs typeface="Arial"/>
            </a:endParaRPr>
          </a:p>
          <a:p>
            <a:pPr marL="683895" lvl="1" indent="-229870"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Rata am</a:t>
            </a:r>
            <a:r>
              <a:rPr lang="ro-RO" sz="1400" dirty="0">
                <a:latin typeface="Arial"/>
                <a:cs typeface="Arial"/>
              </a:rPr>
              <a:t>â</a:t>
            </a:r>
            <a:r>
              <a:rPr lang="en-US" sz="1400" dirty="0" err="1">
                <a:latin typeface="Arial"/>
                <a:cs typeface="Arial"/>
              </a:rPr>
              <a:t>nărilor</a:t>
            </a:r>
            <a:r>
              <a:rPr lang="en-US" sz="1400" dirty="0">
                <a:latin typeface="Arial"/>
                <a:cs typeface="Arial"/>
              </a:rPr>
              <a:t> a </a:t>
            </a:r>
            <a:r>
              <a:rPr lang="en-US" sz="1400" dirty="0" err="1">
                <a:latin typeface="Arial"/>
                <a:cs typeface="Arial"/>
              </a:rPr>
              <a:t>crescut</a:t>
            </a:r>
            <a:r>
              <a:rPr lang="en-US" sz="1400" dirty="0">
                <a:latin typeface="Arial"/>
                <a:cs typeface="Arial"/>
              </a:rPr>
              <a:t> cu </a:t>
            </a:r>
            <a:r>
              <a:rPr lang="en-US" sz="1400" b="1" dirty="0">
                <a:latin typeface="Arial"/>
                <a:cs typeface="Arial"/>
              </a:rPr>
              <a:t>15</a:t>
            </a:r>
            <a:r>
              <a:rPr lang="ro-RO" sz="1400" b="1" dirty="0">
                <a:latin typeface="Arial"/>
                <a:cs typeface="Arial"/>
              </a:rPr>
              <a:t>,</a:t>
            </a:r>
            <a:r>
              <a:rPr lang="en-US" sz="1400" b="1" dirty="0">
                <a:latin typeface="Arial"/>
                <a:cs typeface="Arial"/>
              </a:rPr>
              <a:t>9% </a:t>
            </a:r>
            <a:r>
              <a:rPr lang="en-US" sz="1400" dirty="0" err="1">
                <a:latin typeface="Arial"/>
                <a:cs typeface="Arial"/>
              </a:rPr>
              <a:t>în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comparație</a:t>
            </a:r>
            <a:r>
              <a:rPr lang="en-US" sz="1400" dirty="0">
                <a:latin typeface="Arial"/>
                <a:cs typeface="Arial"/>
              </a:rPr>
              <a:t> cu </a:t>
            </a:r>
            <a:r>
              <a:rPr lang="ro-RO" sz="1400" dirty="0">
                <a:latin typeface="Arial"/>
                <a:cs typeface="Arial"/>
              </a:rPr>
              <a:t>aceeași perioadă a anului </a:t>
            </a:r>
            <a:r>
              <a:rPr lang="en-US" sz="1400" dirty="0">
                <a:latin typeface="Arial"/>
                <a:cs typeface="Arial"/>
              </a:rPr>
              <a:t>2022</a:t>
            </a:r>
            <a:r>
              <a:rPr lang="ro-RO" sz="1400" dirty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97E8-B76A-3E46-9F32-F2A03F28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C4DC-06A6-A4DA-CCB6-75E2E106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C288F-6045-3C92-5B44-72FAF3BB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98147"/>
            <a:ext cx="7772401" cy="1046440"/>
          </a:xfrm>
        </p:spPr>
        <p:txBody>
          <a:bodyPr/>
          <a:lstStyle/>
          <a:p>
            <a:r>
              <a:rPr lang="ro-MD" b="1" kern="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Direcția strategică 1:Management și administrare judiciară 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1.2: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performanței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judecătoriei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Content Placeholder 6" descr="A person standing next to a checklist&#10;&#10;Description automatically generated with low confidence">
            <a:extLst>
              <a:ext uri="{FF2B5EF4-FFF2-40B4-BE49-F238E27FC236}">
                <a16:creationId xmlns:a16="http://schemas.microsoft.com/office/drawing/2014/main" id="{3B7D6A9B-7451-157E-9B89-F45BB98F0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9548" y="1075058"/>
            <a:ext cx="3014451" cy="36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3B8A8B-32E4-A880-9DCC-23D128BA91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lang="en-US" sz="1400" b="1" dirty="0">
                <a:latin typeface="Arial"/>
                <a:cs typeface="Arial"/>
              </a:rPr>
              <a:t>A</a:t>
            </a:r>
            <a:r>
              <a:rPr lang="ro-RO" sz="1400" b="1" dirty="0">
                <a:latin typeface="Arial"/>
                <a:cs typeface="Arial"/>
              </a:rPr>
              <a:t>cțiunea </a:t>
            </a:r>
            <a:r>
              <a:rPr lang="en-US" sz="1400" b="1" dirty="0">
                <a:latin typeface="Arial"/>
                <a:cs typeface="Arial"/>
              </a:rPr>
              <a:t>1.2.2. </a:t>
            </a:r>
            <a:r>
              <a:rPr lang="en-US" sz="1400" b="1" err="1">
                <a:latin typeface="Arial"/>
                <a:cs typeface="Arial"/>
              </a:rPr>
              <a:t>Gestionarea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performanței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instanței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pentru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asigurarea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atingerii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țintelor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anuale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err="1">
                <a:latin typeface="Arial"/>
                <a:cs typeface="Arial"/>
              </a:rPr>
              <a:t>stabilite</a:t>
            </a:r>
            <a:endParaRPr lang="en-US" sz="1400" b="1">
              <a:latin typeface="Arial"/>
              <a:cs typeface="Arial"/>
            </a:endParaRPr>
          </a:p>
          <a:p>
            <a:pPr marL="683895" lvl="1" indent="-229870"/>
            <a:r>
              <a:rPr lang="ro-RO" sz="1400" b="1" dirty="0">
                <a:latin typeface="Arial"/>
                <a:cs typeface="Arial"/>
              </a:rPr>
              <a:t>Evaluarea performanței </a:t>
            </a:r>
            <a:r>
              <a:rPr lang="ro-RO" sz="1400" dirty="0">
                <a:latin typeface="Arial"/>
                <a:cs typeface="Arial"/>
              </a:rPr>
              <a:t>instanței în perioada celui de-al 2-lea trimestru (12 iulie 2023)</a:t>
            </a:r>
            <a:r>
              <a:rPr lang="ro-RO" sz="1400" b="1" dirty="0">
                <a:latin typeface="Arial"/>
                <a:cs typeface="Arial"/>
              </a:rPr>
              <a:t>.</a:t>
            </a:r>
          </a:p>
          <a:p>
            <a:pPr marL="683895" lvl="1" indent="-229870"/>
            <a:endParaRPr lang="ro-RO" sz="1400" b="1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8FDB4-CC01-BDAC-FC6D-85E0A77A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C255F-327E-148C-EE41-07D04FD4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D1F896-1020-15D4-2A3C-29DBBADE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159702"/>
            <a:ext cx="7772401" cy="984885"/>
          </a:xfrm>
        </p:spPr>
        <p:txBody>
          <a:bodyPr/>
          <a:lstStyle/>
          <a:p>
            <a:r>
              <a:rPr lang="ro-MD" sz="2200" b="1" kern="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Direcția strategică 1: Management și administrare judiciară  </a:t>
            </a:r>
            <a:b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1.2: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performanței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judecătoriei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  <p:pic>
        <p:nvPicPr>
          <p:cNvPr id="9" name="Content Placeholder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F514DF3-83F8-75B2-F61C-84D11621D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77963"/>
            <a:ext cx="3810000" cy="2838450"/>
          </a:xfrm>
        </p:spPr>
      </p:pic>
    </p:spTree>
    <p:extLst>
      <p:ext uri="{BB962C8B-B14F-4D97-AF65-F5344CB8AC3E}">
        <p14:creationId xmlns:p14="http://schemas.microsoft.com/office/powerpoint/2010/main" val="399643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3B8A8B-32E4-A880-9DCC-23D128BA9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553" y="1346547"/>
            <a:ext cx="3135249" cy="3329112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cțiunea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1.2.3.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Realizarea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sondajelor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rândul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justițiabililor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Chestionarul privind evaluarea satisfacției vizitatorilor instanțelor</a:t>
            </a:r>
            <a:r>
              <a:rPr kumimoji="0" lang="ro-MD" sz="1400" b="0" i="0" u="none" strike="noStrike" kern="1200" cap="none" spc="0" normalizeH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 judecătorești a fost expediat din PIGD și completat în luna iulie 2023 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de: 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o-MD" sz="1400" b="1" dirty="0">
                <a:solidFill>
                  <a:srgbClr val="651D32"/>
                </a:solidFill>
                <a:latin typeface="Arial"/>
                <a:ea typeface="Times New Roman" panose="02020603050405020304" pitchFamily="18" charset="0"/>
                <a:cs typeface="Arial"/>
              </a:rPr>
              <a:t>10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 justițiabili;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și</a:t>
            </a:r>
            <a:endParaRPr kumimoji="0" lang="ro-MD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kumimoji="0" lang="ro-MD" sz="1400" b="1" i="0" u="none" strike="noStrike" kern="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6</a:t>
            </a:r>
            <a:r>
              <a:rPr kumimoji="0" lang="ro-MD" sz="1400" b="0" i="0" u="none" strike="noStrike" kern="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 avocați;</a:t>
            </a:r>
            <a:r>
              <a:rPr kumimoji="0" lang="ro-MD" sz="1400" b="0" i="0" u="none" strike="noStrike" kern="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Detalii </a:t>
            </a:r>
            <a:r>
              <a:rPr lang="ro-MD" sz="14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 prezentarea următorului raportor</a:t>
            </a:r>
            <a:endParaRPr kumimoji="0" lang="ro-MD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8FDB4-CC01-BDAC-FC6D-85E0A77A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C255F-327E-148C-EE41-07D04FD4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D1F896-1020-15D4-2A3C-29DBBADE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98147"/>
            <a:ext cx="7772401" cy="1046440"/>
          </a:xfrm>
        </p:spPr>
        <p:txBody>
          <a:bodyPr/>
          <a:lstStyle/>
          <a:p>
            <a:r>
              <a:rPr lang="ro-MD" b="1" kern="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Direcția strategică 1: Management și administrare judiciară  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1.2: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performanței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judecătoriei</a:t>
            </a:r>
            <a:r>
              <a:rPr lang="en-US" sz="14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138444B6-B8B2-F99F-2C43-B680FA654E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99999" y="1598401"/>
            <a:ext cx="5308405" cy="3373358"/>
          </a:xfrm>
        </p:spPr>
      </p:pic>
    </p:spTree>
    <p:extLst>
      <p:ext uri="{BB962C8B-B14F-4D97-AF65-F5344CB8AC3E}">
        <p14:creationId xmlns:p14="http://schemas.microsoft.com/office/powerpoint/2010/main" val="264717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8127B-51E5-0B0A-E005-389CA9256B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cțiunea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Identificarea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îmbunătățirilor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impun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bună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funcționare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Programului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Gestionare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Dosarelor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S-a actualizat filtrul de căutare a încheierilor și hotărârilor, cu adăugarea criteriului de căutare după Sediul instanței, în meniul PIGD.</a:t>
            </a: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Adăugarea funcționalității/butonului  VALIDEAZĂ SEMNĂTURA în PIGD. Integrarea cu Serviciul Guvernamental de semnătură electronică (https://msign.gov.md/#/verify/upload) în meniul cererii de chemare în judecată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A693-0E6E-A21F-B764-680E5F0E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EE3E4-F5D5-5588-E37C-A69B4C6D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2133C5-4BD9-65C7-DC06-1F2166AF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64082"/>
            <a:ext cx="7772401" cy="1046440"/>
          </a:xfrm>
        </p:spPr>
        <p:txBody>
          <a:bodyPr/>
          <a:lstStyle/>
          <a:p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Direcția strategică 1: Management și administrare judiciară  </a:t>
            </a:r>
            <a:b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BA0C2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Obiectivul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strategic 1.3: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Dezvoltarea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serviciilor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online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cadrul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judecătoriei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9" name="Content Placeholder 8" descr="A computer screen with a computer screen&#10;&#10;Description automatically generated">
            <a:extLst>
              <a:ext uri="{FF2B5EF4-FFF2-40B4-BE49-F238E27FC236}">
                <a16:creationId xmlns:a16="http://schemas.microsoft.com/office/drawing/2014/main" id="{C4487073-7EE0-B4EE-8528-B2BD5D847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51093"/>
            <a:ext cx="4222403" cy="2946294"/>
          </a:xfrm>
        </p:spPr>
      </p:pic>
    </p:spTree>
    <p:extLst>
      <p:ext uri="{BB962C8B-B14F-4D97-AF65-F5344CB8AC3E}">
        <p14:creationId xmlns:p14="http://schemas.microsoft.com/office/powerpoint/2010/main" val="2685571207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7" ma:contentTypeDescription="Create a new document." ma:contentTypeScope="" ma:versionID="cafb8b1625eeea5ee362eef93b8f64e6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575f644f10720d28c22dc58258a47d3a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AA6622-89D2-4D97-BCDA-B3EB50861F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0B8C0-E0EE-4894-8D90-53E7B9CA0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697C8-B418-4F19-A390-A35FC6C5201D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9fd014b9-7515-4303-a08e-09df14380390"/>
    <ds:schemaRef ds:uri="91a2165f-0250-4d09-bd94-8bcf7a965c66"/>
    <ds:schemaRef ds:uri="7eb5a371-8493-4c79-a723-d46448af42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39582</TotalTime>
  <Words>1482</Words>
  <Application>Microsoft Office PowerPoint</Application>
  <PresentationFormat>Particularizare</PresentationFormat>
  <Paragraphs>271</Paragraphs>
  <Slides>20</Slides>
  <Notes>1</Notes>
  <HiddenSlides>0</HiddenSlides>
  <MMClips>0</MMClips>
  <ScaleCrop>false</ScaleCrop>
  <HeadingPairs>
    <vt:vector size="8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3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Times New Roman</vt:lpstr>
      <vt:lpstr>Wingdings</vt:lpstr>
      <vt:lpstr>16.9-Template_12.7.2016</vt:lpstr>
      <vt:lpstr>1_16.9-Template_12.7.2016</vt:lpstr>
      <vt:lpstr>Custom Design</vt:lpstr>
      <vt:lpstr>Document</vt:lpstr>
      <vt:lpstr>Evaluarea și monitorizarea rezultatelor de implementare a Planului de dezvoltare strategică a Judecătoriei Model Ungheni</vt:lpstr>
      <vt:lpstr>OBIECTIVELE ȘEDINȚEI</vt:lpstr>
      <vt:lpstr>Prezentarea și evaluarea rezultatelor implementării Planului de dezvoltare strategică a Judecătoriei Ungheni</vt:lpstr>
      <vt:lpstr>Direcția strategică 1:Management și administrare judiciară   Obiectivul strategic 1.1: Reducerea volumului de muncă și a sarcinii per judecător</vt:lpstr>
      <vt:lpstr>Direcția strategică 1: Management și administrare judiciară    Obiectivul strategic 1.2: Creșterea performanței judecătoriei </vt:lpstr>
      <vt:lpstr>Direcția strategică 1:Management și administrare judiciară   Obiectivul strategic 1.2: Creșterea performanței judecătoriei </vt:lpstr>
      <vt:lpstr>Direcția strategică 1: Management și administrare judiciară   Obiectivul strategic 1.2: Creșterea performanței judecătoriei </vt:lpstr>
      <vt:lpstr>Direcția strategică 1: Management și administrare judiciară   Obiectivul strategic 1.2: Creșterea performanței judecătoriei </vt:lpstr>
      <vt:lpstr>Direcția strategică 1: Management și administrare judiciară   Obiectivul strategic 1.3: Dezvoltarea serviciilor online în cadrul judecătoriei </vt:lpstr>
      <vt:lpstr>Direcția strategică 1:Management și administrare judiciară   Obiectivul strategic 1.3: Dezvoltarea serviciilor online în cadrul judecătoriei </vt:lpstr>
      <vt:lpstr>Direcția strategică 3: Dezvoltarea profesională și motivarea angajaților Obiectivul strategic 3.1: Creșterea gradului de satisfacție a personalului și a judecătorilor la locul de muncă  </vt:lpstr>
      <vt:lpstr>Direcția strategică 3: Dezvoltarea profesională și motivarea angajaților Obiectivul strategic 3.2: Asigurarea accesului judecătorilor și angajaților la oportunități extinse de dezvoltare profesională continuă</vt:lpstr>
      <vt:lpstr>Direcția strategică 3: Dezvoltarea profesională și motivarea angajaților Obiectivul strategic 3.2: Asigurarea accesului judecătorilor și angajaților la oportunități extinse de dezvoltare profesională continuă</vt:lpstr>
      <vt:lpstr>PLANUL DE DEZVOLTARE STRATEGICĂ AL JUDECĂTORIEI UNGHENI PENTRU ANII 2023-2027</vt:lpstr>
      <vt:lpstr>Prezentare PowerPoint</vt:lpstr>
      <vt:lpstr>Prezentare PowerPoint</vt:lpstr>
      <vt:lpstr>Prezentare PowerPoint</vt:lpstr>
      <vt:lpstr>Prezentare PowerPoint</vt:lpstr>
      <vt:lpstr>ACȚIUNI PRIORITARE OCTOMBRIE– DECEMBRIE 2023 Plan dezvoltare strategică</vt:lpstr>
      <vt:lpstr>ACȚIUNI PRIORITARE OCTOMBRIE– DECEMBRIE 2023 Plan dezvoltare strategică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USAID</cp:lastModifiedBy>
  <cp:revision>464</cp:revision>
  <cp:lastPrinted>2023-03-20T09:23:23Z</cp:lastPrinted>
  <dcterms:created xsi:type="dcterms:W3CDTF">2017-03-16T17:43:27Z</dcterms:created>
  <dcterms:modified xsi:type="dcterms:W3CDTF">2024-06-21T08:19:43Z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