
<file path=[Content_Types].xml><?xml version="1.0" encoding="utf-8"?>
<Types xmlns="http://schemas.openxmlformats.org/package/2006/content-types">
  <Default Extension="bin" ContentType="image/unknown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359" r:id="rId5"/>
    <p:sldId id="324" r:id="rId6"/>
    <p:sldId id="325" r:id="rId7"/>
    <p:sldId id="436" r:id="rId8"/>
    <p:sldId id="384" r:id="rId9"/>
    <p:sldId id="419" r:id="rId10"/>
    <p:sldId id="406" r:id="rId11"/>
    <p:sldId id="413" r:id="rId12"/>
    <p:sldId id="425" r:id="rId13"/>
    <p:sldId id="434" r:id="rId14"/>
    <p:sldId id="393" r:id="rId15"/>
    <p:sldId id="426" r:id="rId16"/>
    <p:sldId id="399" r:id="rId17"/>
    <p:sldId id="420" r:id="rId18"/>
    <p:sldId id="435" r:id="rId19"/>
    <p:sldId id="432" r:id="rId20"/>
    <p:sldId id="433" r:id="rId21"/>
    <p:sldId id="400" r:id="rId22"/>
    <p:sldId id="408" r:id="rId23"/>
    <p:sldId id="402" r:id="rId24"/>
    <p:sldId id="371" r:id="rId25"/>
    <p:sldId id="374" r:id="rId26"/>
    <p:sldId id="375" r:id="rId27"/>
    <p:sldId id="376" r:id="rId28"/>
    <p:sldId id="378" r:id="rId29"/>
    <p:sldId id="416" r:id="rId30"/>
    <p:sldId id="427" r:id="rId31"/>
    <p:sldId id="430" r:id="rId32"/>
    <p:sldId id="429" r:id="rId33"/>
  </p:sldIdLst>
  <p:sldSz cx="9144000" cy="51847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FB3"/>
    <a:srgbClr val="FFFFFF"/>
    <a:srgbClr val="CFCDC9"/>
    <a:srgbClr val="E7E7E5"/>
    <a:srgbClr val="0067B9"/>
    <a:srgbClr val="002F6C"/>
    <a:srgbClr val="6C6463"/>
    <a:srgbClr val="BA0C2F"/>
    <a:srgbClr val="651D32"/>
    <a:srgbClr val="A7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72EBF5-C8C3-DD10-6AD2-D5C71193DAC8}" v="7" dt="2022-10-04T15:36:50.789"/>
    <p1510:client id="{BD9C39EC-EF15-6148-D704-82EF9CA75C91}" v="58" dt="2022-10-04T05:28:39.136"/>
    <p1510:client id="{C4AAD945-81D9-496B-8519-25FD055AAA7D}" v="1" dt="2022-10-04T05:31:41.474"/>
    <p1510:client id="{FA929C44-A199-EFB9-3190-477ADC4987E1}" v="6" dt="2022-10-05T14:50:23.9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4" autoAdjust="0"/>
    <p:restoredTop sz="95006" autoAdjust="0"/>
  </p:normalViewPr>
  <p:slideViewPr>
    <p:cSldViewPr snapToGrid="0" snapToObjects="1">
      <p:cViewPr varScale="1">
        <p:scale>
          <a:sx n="107" d="100"/>
          <a:sy n="107" d="100"/>
        </p:scale>
        <p:origin x="802" y="72"/>
      </p:cViewPr>
      <p:guideLst>
        <p:guide orient="horz" pos="163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 Mitablinda" userId="S::gmitablinda@dexisonline.com::8e0874c8-f4fd-41c2-910d-29080e1f9f73" providerId="AD" clId="Web-{D0DC75A3-0F85-26FB-2BCF-2851B8EB8ED8}"/>
    <pc:docChg chg="modSld">
      <pc:chgData name="Gabriel Mitablinda" userId="S::gmitablinda@dexisonline.com::8e0874c8-f4fd-41c2-910d-29080e1f9f73" providerId="AD" clId="Web-{D0DC75A3-0F85-26FB-2BCF-2851B8EB8ED8}" dt="2022-06-29T07:06:27.487" v="4" actId="20577"/>
      <pc:docMkLst>
        <pc:docMk/>
      </pc:docMkLst>
      <pc:sldChg chg="modSp">
        <pc:chgData name="Gabriel Mitablinda" userId="S::gmitablinda@dexisonline.com::8e0874c8-f4fd-41c2-910d-29080e1f9f73" providerId="AD" clId="Web-{D0DC75A3-0F85-26FB-2BCF-2851B8EB8ED8}" dt="2022-06-29T07:06:27.487" v="4" actId="20577"/>
        <pc:sldMkLst>
          <pc:docMk/>
          <pc:sldMk cId="278475822" sldId="324"/>
        </pc:sldMkLst>
        <pc:spChg chg="mod">
          <ac:chgData name="Gabriel Mitablinda" userId="S::gmitablinda@dexisonline.com::8e0874c8-f4fd-41c2-910d-29080e1f9f73" providerId="AD" clId="Web-{D0DC75A3-0F85-26FB-2BCF-2851B8EB8ED8}" dt="2022-06-29T07:06:27.487" v="4" actId="20577"/>
          <ac:spMkLst>
            <pc:docMk/>
            <pc:sldMk cId="278475822" sldId="324"/>
            <ac:spMk id="5" creationId="{C7EA2003-7CF4-914C-AF20-8651ACC5570D}"/>
          </ac:spMkLst>
        </pc:spChg>
      </pc:sldChg>
      <pc:sldChg chg="modSp">
        <pc:chgData name="Gabriel Mitablinda" userId="S::gmitablinda@dexisonline.com::8e0874c8-f4fd-41c2-910d-29080e1f9f73" providerId="AD" clId="Web-{D0DC75A3-0F85-26FB-2BCF-2851B8EB8ED8}" dt="2022-06-29T07:06:27.409" v="2" actId="20577"/>
        <pc:sldMkLst>
          <pc:docMk/>
          <pc:sldMk cId="1512415350" sldId="359"/>
        </pc:sldMkLst>
        <pc:spChg chg="mod">
          <ac:chgData name="Gabriel Mitablinda" userId="S::gmitablinda@dexisonline.com::8e0874c8-f4fd-41c2-910d-29080e1f9f73" providerId="AD" clId="Web-{D0DC75A3-0F85-26FB-2BCF-2851B8EB8ED8}" dt="2022-06-29T07:06:27.409" v="2" actId="20577"/>
          <ac:spMkLst>
            <pc:docMk/>
            <pc:sldMk cId="1512415350" sldId="359"/>
            <ac:spMk id="9" creationId="{51D5FA94-597E-4C56-AB32-31AA0A628D03}"/>
          </ac:spMkLst>
        </pc:spChg>
      </pc:sldChg>
    </pc:docChg>
  </pc:docChgLst>
  <pc:docChgLst>
    <pc:chgData name="Stefan Milicenco" userId="e7c9d56d-fb17-479c-b198-9d4eba764723" providerId="ADAL" clId="{C4AAD945-81D9-496B-8519-25FD055AAA7D}"/>
    <pc:docChg chg="custSel modSld sldOrd">
      <pc:chgData name="Stefan Milicenco" userId="e7c9d56d-fb17-479c-b198-9d4eba764723" providerId="ADAL" clId="{C4AAD945-81D9-496B-8519-25FD055AAA7D}" dt="2022-10-04T05:32:55.410" v="8"/>
      <pc:docMkLst>
        <pc:docMk/>
      </pc:docMkLst>
      <pc:sldChg chg="addSp delSp modSp mod ord">
        <pc:chgData name="Stefan Milicenco" userId="e7c9d56d-fb17-479c-b198-9d4eba764723" providerId="ADAL" clId="{C4AAD945-81D9-496B-8519-25FD055AAA7D}" dt="2022-10-04T05:32:55.410" v="8"/>
        <pc:sldMkLst>
          <pc:docMk/>
          <pc:sldMk cId="1004491885" sldId="384"/>
        </pc:sldMkLst>
        <pc:graphicFrameChg chg="add del mod">
          <ac:chgData name="Stefan Milicenco" userId="e7c9d56d-fb17-479c-b198-9d4eba764723" providerId="ADAL" clId="{C4AAD945-81D9-496B-8519-25FD055AAA7D}" dt="2022-10-04T05:31:46.229" v="1" actId="478"/>
          <ac:graphicFrameMkLst>
            <pc:docMk/>
            <pc:sldMk cId="1004491885" sldId="384"/>
            <ac:graphicFrameMk id="5" creationId="{0CA93C89-6A00-5DD6-6AA8-77889B8F0A43}"/>
          </ac:graphicFrameMkLst>
        </pc:graphicFrameChg>
        <pc:picChg chg="add mod">
          <ac:chgData name="Stefan Milicenco" userId="e7c9d56d-fb17-479c-b198-9d4eba764723" providerId="ADAL" clId="{C4AAD945-81D9-496B-8519-25FD055AAA7D}" dt="2022-10-04T05:32:41.672" v="6" actId="14100"/>
          <ac:picMkLst>
            <pc:docMk/>
            <pc:sldMk cId="1004491885" sldId="384"/>
            <ac:picMk id="8" creationId="{F89EA880-F066-5A44-DE91-BF92DCE87227}"/>
          </ac:picMkLst>
        </pc:picChg>
      </pc:sldChg>
    </pc:docChg>
  </pc:docChgLst>
  <pc:docChgLst>
    <pc:chgData name="Stefan Milicenco" userId="S::smilicenco@dexisonline.com::e7c9d56d-fb17-479c-b198-9d4eba764723" providerId="AD" clId="Web-{BD9C39EC-EF15-6148-D704-82EF9CA75C91}"/>
    <pc:docChg chg="addSld modSld">
      <pc:chgData name="Stefan Milicenco" userId="S::smilicenco@dexisonline.com::e7c9d56d-fb17-479c-b198-9d4eba764723" providerId="AD" clId="Web-{BD9C39EC-EF15-6148-D704-82EF9CA75C91}" dt="2022-10-04T05:28:39.136" v="66" actId="20577"/>
      <pc:docMkLst>
        <pc:docMk/>
      </pc:docMkLst>
      <pc:sldChg chg="delSp modSp">
        <pc:chgData name="Stefan Milicenco" userId="S::smilicenco@dexisonline.com::e7c9d56d-fb17-479c-b198-9d4eba764723" providerId="AD" clId="Web-{BD9C39EC-EF15-6148-D704-82EF9CA75C91}" dt="2022-10-04T05:28:39.136" v="66" actId="20577"/>
        <pc:sldMkLst>
          <pc:docMk/>
          <pc:sldMk cId="1004491885" sldId="384"/>
        </pc:sldMkLst>
        <pc:spChg chg="mod">
          <ac:chgData name="Stefan Milicenco" userId="S::smilicenco@dexisonline.com::e7c9d56d-fb17-479c-b198-9d4eba764723" providerId="AD" clId="Web-{BD9C39EC-EF15-6148-D704-82EF9CA75C91}" dt="2022-10-04T05:28:39.136" v="66" actId="20577"/>
          <ac:spMkLst>
            <pc:docMk/>
            <pc:sldMk cId="1004491885" sldId="384"/>
            <ac:spMk id="6" creationId="{E487DA63-7411-4983-84AF-2153D8DF4684}"/>
          </ac:spMkLst>
        </pc:spChg>
        <pc:picChg chg="del">
          <ac:chgData name="Stefan Milicenco" userId="S::smilicenco@dexisonline.com::e7c9d56d-fb17-479c-b198-9d4eba764723" providerId="AD" clId="Web-{BD9C39EC-EF15-6148-D704-82EF9CA75C91}" dt="2022-10-04T05:26:31.193" v="1"/>
          <ac:picMkLst>
            <pc:docMk/>
            <pc:sldMk cId="1004491885" sldId="384"/>
            <ac:picMk id="7175" creationId="{F6CB0664-543F-6642-94C3-949B2E5FD99D}"/>
          </ac:picMkLst>
        </pc:picChg>
      </pc:sldChg>
      <pc:sldChg chg="add replId">
        <pc:chgData name="Stefan Milicenco" userId="S::smilicenco@dexisonline.com::e7c9d56d-fb17-479c-b198-9d4eba764723" providerId="AD" clId="Web-{BD9C39EC-EF15-6148-D704-82EF9CA75C91}" dt="2022-10-04T05:25:23.828" v="0"/>
        <pc:sldMkLst>
          <pc:docMk/>
          <pc:sldMk cId="1526911999" sldId="436"/>
        </pc:sldMkLst>
      </pc:sldChg>
    </pc:docChg>
  </pc:docChgLst>
  <pc:docChgLst>
    <pc:chgData name="Gabriel Mitablinda" userId="8e0874c8-f4fd-41c2-910d-29080e1f9f73" providerId="ADAL" clId="{C511FCCA-B41F-40F2-87C0-F5A402C3C08F}"/>
    <pc:docChg chg="delSld modSld">
      <pc:chgData name="Gabriel Mitablinda" userId="8e0874c8-f4fd-41c2-910d-29080e1f9f73" providerId="ADAL" clId="{C511FCCA-B41F-40F2-87C0-F5A402C3C08F}" dt="2022-04-15T09:35:03.165" v="30" actId="20577"/>
      <pc:docMkLst>
        <pc:docMk/>
      </pc:docMkLst>
      <pc:sldChg chg="del">
        <pc:chgData name="Gabriel Mitablinda" userId="8e0874c8-f4fd-41c2-910d-29080e1f9f73" providerId="ADAL" clId="{C511FCCA-B41F-40F2-87C0-F5A402C3C08F}" dt="2022-04-12T13:21:04.772" v="0" actId="2696"/>
        <pc:sldMkLst>
          <pc:docMk/>
          <pc:sldMk cId="4115394870" sldId="400"/>
        </pc:sldMkLst>
      </pc:sldChg>
      <pc:sldChg chg="modSp mod">
        <pc:chgData name="Gabriel Mitablinda" userId="8e0874c8-f4fd-41c2-910d-29080e1f9f73" providerId="ADAL" clId="{C511FCCA-B41F-40F2-87C0-F5A402C3C08F}" dt="2022-04-15T09:35:03.165" v="30" actId="20577"/>
        <pc:sldMkLst>
          <pc:docMk/>
          <pc:sldMk cId="1653447600" sldId="407"/>
        </pc:sldMkLst>
        <pc:spChg chg="mod">
          <ac:chgData name="Gabriel Mitablinda" userId="8e0874c8-f4fd-41c2-910d-29080e1f9f73" providerId="ADAL" clId="{C511FCCA-B41F-40F2-87C0-F5A402C3C08F}" dt="2022-04-15T09:35:03.165" v="30" actId="20577"/>
          <ac:spMkLst>
            <pc:docMk/>
            <pc:sldMk cId="1653447600" sldId="407"/>
            <ac:spMk id="5" creationId="{E837AB28-36CC-44D9-85BC-22D8DC242CE9}"/>
          </ac:spMkLst>
        </pc:spChg>
      </pc:sldChg>
      <pc:sldChg chg="modSp mod">
        <pc:chgData name="Gabriel Mitablinda" userId="8e0874c8-f4fd-41c2-910d-29080e1f9f73" providerId="ADAL" clId="{C511FCCA-B41F-40F2-87C0-F5A402C3C08F}" dt="2022-04-15T04:52:08.480" v="6" actId="20577"/>
        <pc:sldMkLst>
          <pc:docMk/>
          <pc:sldMk cId="3957100147" sldId="409"/>
        </pc:sldMkLst>
        <pc:spChg chg="mod">
          <ac:chgData name="Gabriel Mitablinda" userId="8e0874c8-f4fd-41c2-910d-29080e1f9f73" providerId="ADAL" clId="{C511FCCA-B41F-40F2-87C0-F5A402C3C08F}" dt="2022-04-15T04:52:08.480" v="6" actId="20577"/>
          <ac:spMkLst>
            <pc:docMk/>
            <pc:sldMk cId="3957100147" sldId="409"/>
            <ac:spMk id="5" creationId="{E837AB28-36CC-44D9-85BC-22D8DC242CE9}"/>
          </ac:spMkLst>
        </pc:spChg>
      </pc:sldChg>
      <pc:sldChg chg="modSp mod">
        <pc:chgData name="Gabriel Mitablinda" userId="8e0874c8-f4fd-41c2-910d-29080e1f9f73" providerId="ADAL" clId="{C511FCCA-B41F-40F2-87C0-F5A402C3C08F}" dt="2022-04-12T13:23:19.238" v="3" actId="20577"/>
        <pc:sldMkLst>
          <pc:docMk/>
          <pc:sldMk cId="252568322" sldId="415"/>
        </pc:sldMkLst>
        <pc:spChg chg="mod">
          <ac:chgData name="Gabriel Mitablinda" userId="8e0874c8-f4fd-41c2-910d-29080e1f9f73" providerId="ADAL" clId="{C511FCCA-B41F-40F2-87C0-F5A402C3C08F}" dt="2022-04-12T13:23:19.238" v="3" actId="20577"/>
          <ac:spMkLst>
            <pc:docMk/>
            <pc:sldMk cId="252568322" sldId="415"/>
            <ac:spMk id="7" creationId="{9F39636A-1005-4049-BF2D-D2F2F8DAF47C}"/>
          </ac:spMkLst>
        </pc:spChg>
      </pc:sldChg>
    </pc:docChg>
  </pc:docChgLst>
  <pc:docChgLst>
    <pc:chgData name="Stefan Milicenco" userId="S::smilicenco@dexisonline.com::e7c9d56d-fb17-479c-b198-9d4eba764723" providerId="AD" clId="Web-{6D3A37D4-BE17-7A6B-3569-A4F06A816088}"/>
    <pc:docChg chg="modSld">
      <pc:chgData name="Stefan Milicenco" userId="S::smilicenco@dexisonline.com::e7c9d56d-fb17-479c-b198-9d4eba764723" providerId="AD" clId="Web-{6D3A37D4-BE17-7A6B-3569-A4F06A816088}" dt="2022-07-12T14:39:03.779" v="78" actId="20577"/>
      <pc:docMkLst>
        <pc:docMk/>
      </pc:docMkLst>
      <pc:sldChg chg="addSp modSp">
        <pc:chgData name="Stefan Milicenco" userId="S::smilicenco@dexisonline.com::e7c9d56d-fb17-479c-b198-9d4eba764723" providerId="AD" clId="Web-{6D3A37D4-BE17-7A6B-3569-A4F06A816088}" dt="2022-07-12T14:38:25.388" v="75" actId="1076"/>
        <pc:sldMkLst>
          <pc:docMk/>
          <pc:sldMk cId="786150031" sldId="325"/>
        </pc:sldMkLst>
        <pc:picChg chg="add mod">
          <ac:chgData name="Stefan Milicenco" userId="S::smilicenco@dexisonline.com::e7c9d56d-fb17-479c-b198-9d4eba764723" providerId="AD" clId="Web-{6D3A37D4-BE17-7A6B-3569-A4F06A816088}" dt="2022-07-12T14:38:25.388" v="75" actId="1076"/>
          <ac:picMkLst>
            <pc:docMk/>
            <pc:sldMk cId="786150031" sldId="325"/>
            <ac:picMk id="2" creationId="{B810E61A-A6DA-4EBB-7537-A0A0168C4856}"/>
          </ac:picMkLst>
        </pc:picChg>
      </pc:sldChg>
      <pc:sldChg chg="modSp">
        <pc:chgData name="Stefan Milicenco" userId="S::smilicenco@dexisonline.com::e7c9d56d-fb17-479c-b198-9d4eba764723" providerId="AD" clId="Web-{6D3A37D4-BE17-7A6B-3569-A4F06A816088}" dt="2022-07-12T14:36:34.635" v="68" actId="20577"/>
        <pc:sldMkLst>
          <pc:docMk/>
          <pc:sldMk cId="654068136" sldId="413"/>
        </pc:sldMkLst>
        <pc:spChg chg="mod">
          <ac:chgData name="Stefan Milicenco" userId="S::smilicenco@dexisonline.com::e7c9d56d-fb17-479c-b198-9d4eba764723" providerId="AD" clId="Web-{6D3A37D4-BE17-7A6B-3569-A4F06A816088}" dt="2022-07-12T14:36:34.635" v="68" actId="20577"/>
          <ac:spMkLst>
            <pc:docMk/>
            <pc:sldMk cId="654068136" sldId="413"/>
            <ac:spMk id="7" creationId="{9F39636A-1005-4049-BF2D-D2F2F8DAF47C}"/>
          </ac:spMkLst>
        </pc:spChg>
      </pc:sldChg>
      <pc:sldChg chg="modSp">
        <pc:chgData name="Stefan Milicenco" userId="S::smilicenco@dexisonline.com::e7c9d56d-fb17-479c-b198-9d4eba764723" providerId="AD" clId="Web-{6D3A37D4-BE17-7A6B-3569-A4F06A816088}" dt="2022-07-12T14:39:03.779" v="78" actId="20577"/>
        <pc:sldMkLst>
          <pc:docMk/>
          <pc:sldMk cId="1107118819" sldId="430"/>
        </pc:sldMkLst>
        <pc:spChg chg="mod">
          <ac:chgData name="Stefan Milicenco" userId="S::smilicenco@dexisonline.com::e7c9d56d-fb17-479c-b198-9d4eba764723" providerId="AD" clId="Web-{6D3A37D4-BE17-7A6B-3569-A4F06A816088}" dt="2022-07-12T14:39:03.779" v="78" actId="20577"/>
          <ac:spMkLst>
            <pc:docMk/>
            <pc:sldMk cId="1107118819" sldId="430"/>
            <ac:spMk id="5" creationId="{FABC4886-D699-B5E2-1B0D-B62DDC817D51}"/>
          </ac:spMkLst>
        </pc:spChg>
      </pc:sldChg>
    </pc:docChg>
  </pc:docChgLst>
  <pc:docChgLst>
    <pc:chgData name="Marin Chihai" userId="72c81da3-a216-449f-9086-392f518c2a8c" providerId="ADAL" clId="{F2798AF7-0A28-4226-BE75-6CF3AB70C748}"/>
    <pc:docChg chg="undo redo custSel addSld delSld modSld">
      <pc:chgData name="Marin Chihai" userId="72c81da3-a216-449f-9086-392f518c2a8c" providerId="ADAL" clId="{F2798AF7-0A28-4226-BE75-6CF3AB70C748}" dt="2022-10-02T12:09:16.286" v="747" actId="15"/>
      <pc:docMkLst>
        <pc:docMk/>
      </pc:docMkLst>
      <pc:sldChg chg="modSp mod">
        <pc:chgData name="Marin Chihai" userId="72c81da3-a216-449f-9086-392f518c2a8c" providerId="ADAL" clId="{F2798AF7-0A28-4226-BE75-6CF3AB70C748}" dt="2022-09-29T05:22:12.566" v="728" actId="20577"/>
        <pc:sldMkLst>
          <pc:docMk/>
          <pc:sldMk cId="1512415350" sldId="359"/>
        </pc:sldMkLst>
        <pc:spChg chg="mod">
          <ac:chgData name="Marin Chihai" userId="72c81da3-a216-449f-9086-392f518c2a8c" providerId="ADAL" clId="{F2798AF7-0A28-4226-BE75-6CF3AB70C748}" dt="2022-09-29T05:22:12.566" v="728" actId="20577"/>
          <ac:spMkLst>
            <pc:docMk/>
            <pc:sldMk cId="1512415350" sldId="359"/>
            <ac:spMk id="6" creationId="{E18ED308-5B40-A345-B6C4-2D77826539BE}"/>
          </ac:spMkLst>
        </pc:spChg>
      </pc:sldChg>
      <pc:sldChg chg="modSp mod">
        <pc:chgData name="Marin Chihai" userId="72c81da3-a216-449f-9086-392f518c2a8c" providerId="ADAL" clId="{F2798AF7-0A28-4226-BE75-6CF3AB70C748}" dt="2022-09-28T06:24:55.903" v="462" actId="207"/>
        <pc:sldMkLst>
          <pc:docMk/>
          <pc:sldMk cId="338037377" sldId="371"/>
        </pc:sldMkLst>
        <pc:graphicFrameChg chg="modGraphic">
          <ac:chgData name="Marin Chihai" userId="72c81da3-a216-449f-9086-392f518c2a8c" providerId="ADAL" clId="{F2798AF7-0A28-4226-BE75-6CF3AB70C748}" dt="2022-09-28T06:24:55.903" v="462" actId="207"/>
          <ac:graphicFrameMkLst>
            <pc:docMk/>
            <pc:sldMk cId="338037377" sldId="371"/>
            <ac:graphicFrameMk id="6" creationId="{9F7A6FB1-52D6-4E97-B1FB-94C2AD335E36}"/>
          </ac:graphicFrameMkLst>
        </pc:graphicFrameChg>
      </pc:sldChg>
      <pc:sldChg chg="modSp mod">
        <pc:chgData name="Marin Chihai" userId="72c81da3-a216-449f-9086-392f518c2a8c" providerId="ADAL" clId="{F2798AF7-0A28-4226-BE75-6CF3AB70C748}" dt="2022-09-28T06:26:26.678" v="491" actId="20577"/>
        <pc:sldMkLst>
          <pc:docMk/>
          <pc:sldMk cId="2472316843" sldId="374"/>
        </pc:sldMkLst>
        <pc:graphicFrameChg chg="mod modGraphic">
          <ac:chgData name="Marin Chihai" userId="72c81da3-a216-449f-9086-392f518c2a8c" providerId="ADAL" clId="{F2798AF7-0A28-4226-BE75-6CF3AB70C748}" dt="2022-09-28T06:26:17.407" v="484" actId="120"/>
          <ac:graphicFrameMkLst>
            <pc:docMk/>
            <pc:sldMk cId="2472316843" sldId="374"/>
            <ac:graphicFrameMk id="8" creationId="{026561D2-8D0C-426C-A49C-DB6F313B503C}"/>
          </ac:graphicFrameMkLst>
        </pc:graphicFrameChg>
        <pc:graphicFrameChg chg="modGraphic">
          <ac:chgData name="Marin Chihai" userId="72c81da3-a216-449f-9086-392f518c2a8c" providerId="ADAL" clId="{F2798AF7-0A28-4226-BE75-6CF3AB70C748}" dt="2022-09-28T06:26:26.678" v="491" actId="20577"/>
          <ac:graphicFrameMkLst>
            <pc:docMk/>
            <pc:sldMk cId="2472316843" sldId="374"/>
            <ac:graphicFrameMk id="9" creationId="{81B702A0-C5C4-4510-BF04-3BACCC1B73EB}"/>
          </ac:graphicFrameMkLst>
        </pc:graphicFrameChg>
      </pc:sldChg>
      <pc:sldChg chg="modSp mod">
        <pc:chgData name="Marin Chihai" userId="72c81da3-a216-449f-9086-392f518c2a8c" providerId="ADAL" clId="{F2798AF7-0A28-4226-BE75-6CF3AB70C748}" dt="2022-09-28T06:59:32.350" v="615" actId="207"/>
        <pc:sldMkLst>
          <pc:docMk/>
          <pc:sldMk cId="3467253268" sldId="375"/>
        </pc:sldMkLst>
        <pc:graphicFrameChg chg="mod modGraphic">
          <ac:chgData name="Marin Chihai" userId="72c81da3-a216-449f-9086-392f518c2a8c" providerId="ADAL" clId="{F2798AF7-0A28-4226-BE75-6CF3AB70C748}" dt="2022-09-28T06:59:32.350" v="615" actId="207"/>
          <ac:graphicFrameMkLst>
            <pc:docMk/>
            <pc:sldMk cId="3467253268" sldId="375"/>
            <ac:graphicFrameMk id="5" creationId="{1404B686-C0F5-41B8-8393-A38938217546}"/>
          </ac:graphicFrameMkLst>
        </pc:graphicFrameChg>
      </pc:sldChg>
      <pc:sldChg chg="modSp mod">
        <pc:chgData name="Marin Chihai" userId="72c81da3-a216-449f-9086-392f518c2a8c" providerId="ADAL" clId="{F2798AF7-0A28-4226-BE75-6CF3AB70C748}" dt="2022-09-28T06:39:02.103" v="565" actId="207"/>
        <pc:sldMkLst>
          <pc:docMk/>
          <pc:sldMk cId="2889854804" sldId="376"/>
        </pc:sldMkLst>
        <pc:graphicFrameChg chg="modGraphic">
          <ac:chgData name="Marin Chihai" userId="72c81da3-a216-449f-9086-392f518c2a8c" providerId="ADAL" clId="{F2798AF7-0A28-4226-BE75-6CF3AB70C748}" dt="2022-09-28T06:39:02.103" v="565" actId="207"/>
          <ac:graphicFrameMkLst>
            <pc:docMk/>
            <pc:sldMk cId="2889854804" sldId="376"/>
            <ac:graphicFrameMk id="2" creationId="{7A68137A-4380-44F9-8926-6701A208A014}"/>
          </ac:graphicFrameMkLst>
        </pc:graphicFrameChg>
        <pc:graphicFrameChg chg="modGraphic">
          <ac:chgData name="Marin Chihai" userId="72c81da3-a216-449f-9086-392f518c2a8c" providerId="ADAL" clId="{F2798AF7-0A28-4226-BE75-6CF3AB70C748}" dt="2022-09-28T06:34:22.792" v="538" actId="207"/>
          <ac:graphicFrameMkLst>
            <pc:docMk/>
            <pc:sldMk cId="2889854804" sldId="376"/>
            <ac:graphicFrameMk id="6" creationId="{D50E6F76-ADB7-4A6D-B83D-B19107DFE255}"/>
          </ac:graphicFrameMkLst>
        </pc:graphicFrameChg>
      </pc:sldChg>
      <pc:sldChg chg="modSp mod">
        <pc:chgData name="Marin Chihai" userId="72c81da3-a216-449f-9086-392f518c2a8c" providerId="ADAL" clId="{F2798AF7-0A28-4226-BE75-6CF3AB70C748}" dt="2022-09-28T06:36:21.749" v="556" actId="207"/>
        <pc:sldMkLst>
          <pc:docMk/>
          <pc:sldMk cId="2862054702" sldId="378"/>
        </pc:sldMkLst>
        <pc:graphicFrameChg chg="mod modGraphic">
          <ac:chgData name="Marin Chihai" userId="72c81da3-a216-449f-9086-392f518c2a8c" providerId="ADAL" clId="{F2798AF7-0A28-4226-BE75-6CF3AB70C748}" dt="2022-09-28T06:36:21.749" v="556" actId="207"/>
          <ac:graphicFrameMkLst>
            <pc:docMk/>
            <pc:sldMk cId="2862054702" sldId="378"/>
            <ac:graphicFrameMk id="5" creationId="{A7D123C7-121A-4979-9A45-8330410FC042}"/>
          </ac:graphicFrameMkLst>
        </pc:graphicFrameChg>
      </pc:sldChg>
      <pc:sldChg chg="modSp mod">
        <pc:chgData name="Marin Chihai" userId="72c81da3-a216-449f-9086-392f518c2a8c" providerId="ADAL" clId="{F2798AF7-0A28-4226-BE75-6CF3AB70C748}" dt="2022-09-28T06:04:37.806" v="191" actId="20577"/>
        <pc:sldMkLst>
          <pc:docMk/>
          <pc:sldMk cId="1004491885" sldId="384"/>
        </pc:sldMkLst>
        <pc:spChg chg="mod">
          <ac:chgData name="Marin Chihai" userId="72c81da3-a216-449f-9086-392f518c2a8c" providerId="ADAL" clId="{F2798AF7-0A28-4226-BE75-6CF3AB70C748}" dt="2022-09-28T06:04:37.806" v="191" actId="20577"/>
          <ac:spMkLst>
            <pc:docMk/>
            <pc:sldMk cId="1004491885" sldId="384"/>
            <ac:spMk id="6" creationId="{E487DA63-7411-4983-84AF-2153D8DF4684}"/>
          </ac:spMkLst>
        </pc:spChg>
      </pc:sldChg>
      <pc:sldChg chg="modSp mod">
        <pc:chgData name="Marin Chihai" userId="72c81da3-a216-449f-9086-392f518c2a8c" providerId="ADAL" clId="{F2798AF7-0A28-4226-BE75-6CF3AB70C748}" dt="2022-09-26T08:46:17.371" v="96" actId="20577"/>
        <pc:sldMkLst>
          <pc:docMk/>
          <pc:sldMk cId="881588305" sldId="393"/>
        </pc:sldMkLst>
        <pc:spChg chg="mod">
          <ac:chgData name="Marin Chihai" userId="72c81da3-a216-449f-9086-392f518c2a8c" providerId="ADAL" clId="{F2798AF7-0A28-4226-BE75-6CF3AB70C748}" dt="2022-09-26T08:46:17.371" v="96" actId="20577"/>
          <ac:spMkLst>
            <pc:docMk/>
            <pc:sldMk cId="881588305" sldId="393"/>
            <ac:spMk id="8" creationId="{DEBCEB82-918E-44BA-B232-A87655D1993C}"/>
          </ac:spMkLst>
        </pc:spChg>
      </pc:sldChg>
      <pc:sldChg chg="modSp mod">
        <pc:chgData name="Marin Chihai" userId="72c81da3-a216-449f-9086-392f518c2a8c" providerId="ADAL" clId="{F2798AF7-0A28-4226-BE75-6CF3AB70C748}" dt="2022-09-28T06:18:48.293" v="374" actId="14100"/>
        <pc:sldMkLst>
          <pc:docMk/>
          <pc:sldMk cId="535386090" sldId="399"/>
        </pc:sldMkLst>
        <pc:spChg chg="mod">
          <ac:chgData name="Marin Chihai" userId="72c81da3-a216-449f-9086-392f518c2a8c" providerId="ADAL" clId="{F2798AF7-0A28-4226-BE75-6CF3AB70C748}" dt="2022-09-28T06:18:48.293" v="374" actId="14100"/>
          <ac:spMkLst>
            <pc:docMk/>
            <pc:sldMk cId="535386090" sldId="399"/>
            <ac:spMk id="7" creationId="{0AF31131-C95F-4147-9275-77E4360905BA}"/>
          </ac:spMkLst>
        </pc:spChg>
      </pc:sldChg>
      <pc:sldChg chg="modSp mod">
        <pc:chgData name="Marin Chihai" userId="72c81da3-a216-449f-9086-392f518c2a8c" providerId="ADAL" clId="{F2798AF7-0A28-4226-BE75-6CF3AB70C748}" dt="2022-09-28T06:20:22.717" v="429" actId="20577"/>
        <pc:sldMkLst>
          <pc:docMk/>
          <pc:sldMk cId="4115394870" sldId="400"/>
        </pc:sldMkLst>
        <pc:spChg chg="mod">
          <ac:chgData name="Marin Chihai" userId="72c81da3-a216-449f-9086-392f518c2a8c" providerId="ADAL" clId="{F2798AF7-0A28-4226-BE75-6CF3AB70C748}" dt="2022-09-28T06:20:22.717" v="429" actId="20577"/>
          <ac:spMkLst>
            <pc:docMk/>
            <pc:sldMk cId="4115394870" sldId="400"/>
            <ac:spMk id="7" creationId="{70B8F0E7-DD57-4B0E-BB82-076822449768}"/>
          </ac:spMkLst>
        </pc:spChg>
      </pc:sldChg>
      <pc:sldChg chg="modSp mod">
        <pc:chgData name="Marin Chihai" userId="72c81da3-a216-449f-9086-392f518c2a8c" providerId="ADAL" clId="{F2798AF7-0A28-4226-BE75-6CF3AB70C748}" dt="2022-09-28T06:23:24.614" v="444" actId="14100"/>
        <pc:sldMkLst>
          <pc:docMk/>
          <pc:sldMk cId="3876838443" sldId="402"/>
        </pc:sldMkLst>
        <pc:spChg chg="mod">
          <ac:chgData name="Marin Chihai" userId="72c81da3-a216-449f-9086-392f518c2a8c" providerId="ADAL" clId="{F2798AF7-0A28-4226-BE75-6CF3AB70C748}" dt="2022-09-28T06:23:24.614" v="444" actId="14100"/>
          <ac:spMkLst>
            <pc:docMk/>
            <pc:sldMk cId="3876838443" sldId="402"/>
            <ac:spMk id="8" creationId="{7ECA8366-847D-4886-8637-2B97D6647532}"/>
          </ac:spMkLst>
        </pc:spChg>
      </pc:sldChg>
      <pc:sldChg chg="modSp mod">
        <pc:chgData name="Marin Chihai" userId="72c81da3-a216-449f-9086-392f518c2a8c" providerId="ADAL" clId="{F2798AF7-0A28-4226-BE75-6CF3AB70C748}" dt="2022-09-28T06:07:38.779" v="259" actId="20577"/>
        <pc:sldMkLst>
          <pc:docMk/>
          <pc:sldMk cId="1615922593" sldId="406"/>
        </pc:sldMkLst>
        <pc:spChg chg="mod">
          <ac:chgData name="Marin Chihai" userId="72c81da3-a216-449f-9086-392f518c2a8c" providerId="ADAL" clId="{F2798AF7-0A28-4226-BE75-6CF3AB70C748}" dt="2022-09-28T06:07:38.779" v="259" actId="20577"/>
          <ac:spMkLst>
            <pc:docMk/>
            <pc:sldMk cId="1615922593" sldId="406"/>
            <ac:spMk id="7" creationId="{9F39636A-1005-4049-BF2D-D2F2F8DAF47C}"/>
          </ac:spMkLst>
        </pc:spChg>
      </pc:sldChg>
      <pc:sldChg chg="modSp mod">
        <pc:chgData name="Marin Chihai" userId="72c81da3-a216-449f-9086-392f518c2a8c" providerId="ADAL" clId="{F2798AF7-0A28-4226-BE75-6CF3AB70C748}" dt="2022-09-28T06:21:00.200" v="434" actId="113"/>
        <pc:sldMkLst>
          <pc:docMk/>
          <pc:sldMk cId="289087672" sldId="408"/>
        </pc:sldMkLst>
        <pc:spChg chg="mod">
          <ac:chgData name="Marin Chihai" userId="72c81da3-a216-449f-9086-392f518c2a8c" providerId="ADAL" clId="{F2798AF7-0A28-4226-BE75-6CF3AB70C748}" dt="2022-09-28T06:21:00.200" v="434" actId="113"/>
          <ac:spMkLst>
            <pc:docMk/>
            <pc:sldMk cId="289087672" sldId="408"/>
            <ac:spMk id="7" creationId="{70B8F0E7-DD57-4B0E-BB82-076822449768}"/>
          </ac:spMkLst>
        </pc:spChg>
      </pc:sldChg>
      <pc:sldChg chg="modSp mod">
        <pc:chgData name="Marin Chihai" userId="72c81da3-a216-449f-9086-392f518c2a8c" providerId="ADAL" clId="{F2798AF7-0A28-4226-BE75-6CF3AB70C748}" dt="2022-09-29T05:33:12.072" v="743" actId="15"/>
        <pc:sldMkLst>
          <pc:docMk/>
          <pc:sldMk cId="654068136" sldId="413"/>
        </pc:sldMkLst>
        <pc:spChg chg="mod">
          <ac:chgData name="Marin Chihai" userId="72c81da3-a216-449f-9086-392f518c2a8c" providerId="ADAL" clId="{F2798AF7-0A28-4226-BE75-6CF3AB70C748}" dt="2022-09-29T05:32:40.238" v="734" actId="1076"/>
          <ac:spMkLst>
            <pc:docMk/>
            <pc:sldMk cId="654068136" sldId="413"/>
            <ac:spMk id="4" creationId="{9FEFBEB9-3CE8-3045-816B-7A1D8D2A0FA1}"/>
          </ac:spMkLst>
        </pc:spChg>
        <pc:spChg chg="mod">
          <ac:chgData name="Marin Chihai" userId="72c81da3-a216-449f-9086-392f518c2a8c" providerId="ADAL" clId="{F2798AF7-0A28-4226-BE75-6CF3AB70C748}" dt="2022-09-29T05:33:12.072" v="743" actId="15"/>
          <ac:spMkLst>
            <pc:docMk/>
            <pc:sldMk cId="654068136" sldId="413"/>
            <ac:spMk id="7" creationId="{9F39636A-1005-4049-BF2D-D2F2F8DAF47C}"/>
          </ac:spMkLst>
        </pc:spChg>
      </pc:sldChg>
      <pc:sldChg chg="modSp mod">
        <pc:chgData name="Marin Chihai" userId="72c81da3-a216-449f-9086-392f518c2a8c" providerId="ADAL" clId="{F2798AF7-0A28-4226-BE75-6CF3AB70C748}" dt="2022-09-28T06:39:08.304" v="569" actId="20577"/>
        <pc:sldMkLst>
          <pc:docMk/>
          <pc:sldMk cId="2451440220" sldId="416"/>
        </pc:sldMkLst>
        <pc:graphicFrameChg chg="modGraphic">
          <ac:chgData name="Marin Chihai" userId="72c81da3-a216-449f-9086-392f518c2a8c" providerId="ADAL" clId="{F2798AF7-0A28-4226-BE75-6CF3AB70C748}" dt="2022-09-28T06:39:08.304" v="569" actId="20577"/>
          <ac:graphicFrameMkLst>
            <pc:docMk/>
            <pc:sldMk cId="2451440220" sldId="416"/>
            <ac:graphicFrameMk id="5" creationId="{C1E919DE-E13C-4E3E-B5B3-6EA59663207E}"/>
          </ac:graphicFrameMkLst>
        </pc:graphicFrameChg>
      </pc:sldChg>
      <pc:sldChg chg="modSp add del mod">
        <pc:chgData name="Marin Chihai" userId="72c81da3-a216-449f-9086-392f518c2a8c" providerId="ADAL" clId="{F2798AF7-0A28-4226-BE75-6CF3AB70C748}" dt="2022-09-28T06:07:11.295" v="252" actId="400"/>
        <pc:sldMkLst>
          <pc:docMk/>
          <pc:sldMk cId="3223585283" sldId="419"/>
        </pc:sldMkLst>
        <pc:spChg chg="mod">
          <ac:chgData name="Marin Chihai" userId="72c81da3-a216-449f-9086-392f518c2a8c" providerId="ADAL" clId="{F2798AF7-0A28-4226-BE75-6CF3AB70C748}" dt="2022-09-28T06:07:11.295" v="252" actId="400"/>
          <ac:spMkLst>
            <pc:docMk/>
            <pc:sldMk cId="3223585283" sldId="419"/>
            <ac:spMk id="6" creationId="{E487DA63-7411-4983-84AF-2153D8DF4684}"/>
          </ac:spMkLst>
        </pc:spChg>
      </pc:sldChg>
      <pc:sldChg chg="modSp mod">
        <pc:chgData name="Marin Chihai" userId="72c81da3-a216-449f-9086-392f518c2a8c" providerId="ADAL" clId="{F2798AF7-0A28-4226-BE75-6CF3AB70C748}" dt="2022-09-28T06:33:09.756" v="532" actId="255"/>
        <pc:sldMkLst>
          <pc:docMk/>
          <pc:sldMk cId="1710378577" sldId="420"/>
        </pc:sldMkLst>
        <pc:spChg chg="mod">
          <ac:chgData name="Marin Chihai" userId="72c81da3-a216-449f-9086-392f518c2a8c" providerId="ADAL" clId="{F2798AF7-0A28-4226-BE75-6CF3AB70C748}" dt="2022-09-28T06:33:09.756" v="532" actId="255"/>
          <ac:spMkLst>
            <pc:docMk/>
            <pc:sldMk cId="1710378577" sldId="420"/>
            <ac:spMk id="7" creationId="{0AF31131-C95F-4147-9275-77E4360905BA}"/>
          </ac:spMkLst>
        </pc:spChg>
      </pc:sldChg>
      <pc:sldChg chg="del">
        <pc:chgData name="Marin Chihai" userId="72c81da3-a216-449f-9086-392f518c2a8c" providerId="ADAL" clId="{F2798AF7-0A28-4226-BE75-6CF3AB70C748}" dt="2022-09-28T06:07:49.582" v="260" actId="2696"/>
        <pc:sldMkLst>
          <pc:docMk/>
          <pc:sldMk cId="3871776799" sldId="422"/>
        </pc:sldMkLst>
      </pc:sldChg>
      <pc:sldChg chg="del">
        <pc:chgData name="Marin Chihai" userId="72c81da3-a216-449f-9086-392f518c2a8c" providerId="ADAL" clId="{F2798AF7-0A28-4226-BE75-6CF3AB70C748}" dt="2022-09-28T06:07:51.839" v="261" actId="2696"/>
        <pc:sldMkLst>
          <pc:docMk/>
          <pc:sldMk cId="3265668128" sldId="423"/>
        </pc:sldMkLst>
      </pc:sldChg>
      <pc:sldChg chg="del">
        <pc:chgData name="Marin Chihai" userId="72c81da3-a216-449f-9086-392f518c2a8c" providerId="ADAL" clId="{F2798AF7-0A28-4226-BE75-6CF3AB70C748}" dt="2022-09-28T06:07:53.639" v="262" actId="2696"/>
        <pc:sldMkLst>
          <pc:docMk/>
          <pc:sldMk cId="3829456776" sldId="424"/>
        </pc:sldMkLst>
      </pc:sldChg>
      <pc:sldChg chg="modSp mod">
        <pc:chgData name="Marin Chihai" userId="72c81da3-a216-449f-9086-392f518c2a8c" providerId="ADAL" clId="{F2798AF7-0A28-4226-BE75-6CF3AB70C748}" dt="2022-09-28T08:10:02.177" v="723" actId="20577"/>
        <pc:sldMkLst>
          <pc:docMk/>
          <pc:sldMk cId="261825565" sldId="425"/>
        </pc:sldMkLst>
        <pc:spChg chg="mod">
          <ac:chgData name="Marin Chihai" userId="72c81da3-a216-449f-9086-392f518c2a8c" providerId="ADAL" clId="{F2798AF7-0A28-4226-BE75-6CF3AB70C748}" dt="2022-09-28T08:10:02.177" v="723" actId="20577"/>
          <ac:spMkLst>
            <pc:docMk/>
            <pc:sldMk cId="261825565" sldId="425"/>
            <ac:spMk id="8" creationId="{DEBCEB82-918E-44BA-B232-A87655D1993C}"/>
          </ac:spMkLst>
        </pc:spChg>
      </pc:sldChg>
      <pc:sldChg chg="modSp mod">
        <pc:chgData name="Marin Chihai" userId="72c81da3-a216-449f-9086-392f518c2a8c" providerId="ADAL" clId="{F2798AF7-0A28-4226-BE75-6CF3AB70C748}" dt="2022-09-26T08:48:16.590" v="102" actId="20577"/>
        <pc:sldMkLst>
          <pc:docMk/>
          <pc:sldMk cId="2384944318" sldId="426"/>
        </pc:sldMkLst>
        <pc:spChg chg="mod">
          <ac:chgData name="Marin Chihai" userId="72c81da3-a216-449f-9086-392f518c2a8c" providerId="ADAL" clId="{F2798AF7-0A28-4226-BE75-6CF3AB70C748}" dt="2022-09-26T08:48:16.590" v="102" actId="20577"/>
          <ac:spMkLst>
            <pc:docMk/>
            <pc:sldMk cId="2384944318" sldId="426"/>
            <ac:spMk id="8" creationId="{DEBCEB82-918E-44BA-B232-A87655D1993C}"/>
          </ac:spMkLst>
        </pc:spChg>
      </pc:sldChg>
      <pc:sldChg chg="modSp mod">
        <pc:chgData name="Marin Chihai" userId="72c81da3-a216-449f-9086-392f518c2a8c" providerId="ADAL" clId="{F2798AF7-0A28-4226-BE75-6CF3AB70C748}" dt="2022-10-02T12:09:16.286" v="747" actId="15"/>
        <pc:sldMkLst>
          <pc:docMk/>
          <pc:sldMk cId="841967579" sldId="427"/>
        </pc:sldMkLst>
        <pc:spChg chg="mod">
          <ac:chgData name="Marin Chihai" userId="72c81da3-a216-449f-9086-392f518c2a8c" providerId="ADAL" clId="{F2798AF7-0A28-4226-BE75-6CF3AB70C748}" dt="2022-10-02T12:09:16.286" v="747" actId="15"/>
          <ac:spMkLst>
            <pc:docMk/>
            <pc:sldMk cId="841967579" sldId="427"/>
            <ac:spMk id="5" creationId="{E837AB28-36CC-44D9-85BC-22D8DC242CE9}"/>
          </ac:spMkLst>
        </pc:spChg>
      </pc:sldChg>
      <pc:sldChg chg="modSp mod">
        <pc:chgData name="Marin Chihai" userId="72c81da3-a216-449f-9086-392f518c2a8c" providerId="ADAL" clId="{F2798AF7-0A28-4226-BE75-6CF3AB70C748}" dt="2022-09-28T06:41:57.492" v="587" actId="12"/>
        <pc:sldMkLst>
          <pc:docMk/>
          <pc:sldMk cId="1655419212" sldId="429"/>
        </pc:sldMkLst>
        <pc:spChg chg="mod">
          <ac:chgData name="Marin Chihai" userId="72c81da3-a216-449f-9086-392f518c2a8c" providerId="ADAL" clId="{F2798AF7-0A28-4226-BE75-6CF3AB70C748}" dt="2022-09-28T06:41:57.492" v="587" actId="12"/>
          <ac:spMkLst>
            <pc:docMk/>
            <pc:sldMk cId="1655419212" sldId="429"/>
            <ac:spMk id="5" creationId="{E837AB28-36CC-44D9-85BC-22D8DC242CE9}"/>
          </ac:spMkLst>
        </pc:spChg>
      </pc:sldChg>
      <pc:sldChg chg="del">
        <pc:chgData name="Marin Chihai" userId="72c81da3-a216-449f-9086-392f518c2a8c" providerId="ADAL" clId="{F2798AF7-0A28-4226-BE75-6CF3AB70C748}" dt="2022-09-28T06:18:37.120" v="373" actId="2696"/>
        <pc:sldMkLst>
          <pc:docMk/>
          <pc:sldMk cId="2427833909" sldId="431"/>
        </pc:sldMkLst>
      </pc:sldChg>
      <pc:sldChg chg="addSp delSp modSp add mod">
        <pc:chgData name="Marin Chihai" userId="72c81da3-a216-449f-9086-392f518c2a8c" providerId="ADAL" clId="{F2798AF7-0A28-4226-BE75-6CF3AB70C748}" dt="2022-09-21T16:21:32.741" v="37" actId="207"/>
        <pc:sldMkLst>
          <pc:docMk/>
          <pc:sldMk cId="3071994118" sldId="432"/>
        </pc:sldMkLst>
        <pc:spChg chg="del mod">
          <ac:chgData name="Marin Chihai" userId="72c81da3-a216-449f-9086-392f518c2a8c" providerId="ADAL" clId="{F2798AF7-0A28-4226-BE75-6CF3AB70C748}" dt="2022-09-21T16:20:13.455" v="10" actId="478"/>
          <ac:spMkLst>
            <pc:docMk/>
            <pc:sldMk cId="3071994118" sldId="432"/>
            <ac:spMk id="4" creationId="{9FEFBEB9-3CE8-3045-816B-7A1D8D2A0FA1}"/>
          </ac:spMkLst>
        </pc:spChg>
        <pc:spChg chg="add del mod">
          <ac:chgData name="Marin Chihai" userId="72c81da3-a216-449f-9086-392f518c2a8c" providerId="ADAL" clId="{F2798AF7-0A28-4226-BE75-6CF3AB70C748}" dt="2022-09-21T16:20:14.841" v="11" actId="478"/>
          <ac:spMkLst>
            <pc:docMk/>
            <pc:sldMk cId="3071994118" sldId="432"/>
            <ac:spMk id="6" creationId="{4FD26FBE-BAED-2B7B-7A50-6F34A214212C}"/>
          </ac:spMkLst>
        </pc:spChg>
        <pc:spChg chg="mod">
          <ac:chgData name="Marin Chihai" userId="72c81da3-a216-449f-9086-392f518c2a8c" providerId="ADAL" clId="{F2798AF7-0A28-4226-BE75-6CF3AB70C748}" dt="2022-09-21T16:20:51.160" v="33" actId="1076"/>
          <ac:spMkLst>
            <pc:docMk/>
            <pc:sldMk cId="3071994118" sldId="432"/>
            <ac:spMk id="7" creationId="{0AF31131-C95F-4147-9275-77E4360905BA}"/>
          </ac:spMkLst>
        </pc:spChg>
        <pc:graphicFrameChg chg="add mod">
          <ac:chgData name="Marin Chihai" userId="72c81da3-a216-449f-9086-392f518c2a8c" providerId="ADAL" clId="{F2798AF7-0A28-4226-BE75-6CF3AB70C748}" dt="2022-09-21T16:21:32.741" v="37" actId="207"/>
          <ac:graphicFrameMkLst>
            <pc:docMk/>
            <pc:sldMk cId="3071994118" sldId="432"/>
            <ac:graphicFrameMk id="8" creationId="{958CF9D6-B99C-EB0E-DE0B-295A29E822DF}"/>
          </ac:graphicFrameMkLst>
        </pc:graphicFrameChg>
        <pc:picChg chg="del">
          <ac:chgData name="Marin Chihai" userId="72c81da3-a216-449f-9086-392f518c2a8c" providerId="ADAL" clId="{F2798AF7-0A28-4226-BE75-6CF3AB70C748}" dt="2022-09-21T16:20:15.847" v="12" actId="478"/>
          <ac:picMkLst>
            <pc:docMk/>
            <pc:sldMk cId="3071994118" sldId="432"/>
            <ac:picMk id="7175" creationId="{F6CB0664-543F-6642-94C3-949B2E5FD99D}"/>
          </ac:picMkLst>
        </pc:picChg>
      </pc:sldChg>
      <pc:sldChg chg="addSp delSp modSp add mod">
        <pc:chgData name="Marin Chihai" userId="72c81da3-a216-449f-9086-392f518c2a8c" providerId="ADAL" clId="{F2798AF7-0A28-4226-BE75-6CF3AB70C748}" dt="2022-09-21T16:24:22.600" v="44"/>
        <pc:sldMkLst>
          <pc:docMk/>
          <pc:sldMk cId="3734440436" sldId="433"/>
        </pc:sldMkLst>
        <pc:spChg chg="mod">
          <ac:chgData name="Marin Chihai" userId="72c81da3-a216-449f-9086-392f518c2a8c" providerId="ADAL" clId="{F2798AF7-0A28-4226-BE75-6CF3AB70C748}" dt="2022-09-21T16:24:16.082" v="43" actId="1076"/>
          <ac:spMkLst>
            <pc:docMk/>
            <pc:sldMk cId="3734440436" sldId="433"/>
            <ac:spMk id="7" creationId="{0AF31131-C95F-4147-9275-77E4360905BA}"/>
          </ac:spMkLst>
        </pc:spChg>
        <pc:graphicFrameChg chg="add mod">
          <ac:chgData name="Marin Chihai" userId="72c81da3-a216-449f-9086-392f518c2a8c" providerId="ADAL" clId="{F2798AF7-0A28-4226-BE75-6CF3AB70C748}" dt="2022-09-21T16:24:22.600" v="44"/>
          <ac:graphicFrameMkLst>
            <pc:docMk/>
            <pc:sldMk cId="3734440436" sldId="433"/>
            <ac:graphicFrameMk id="4" creationId="{0708D0D6-82D1-7CC4-90BE-542F4AA0BF7C}"/>
          </ac:graphicFrameMkLst>
        </pc:graphicFrameChg>
        <pc:graphicFrameChg chg="del">
          <ac:chgData name="Marin Chihai" userId="72c81da3-a216-449f-9086-392f518c2a8c" providerId="ADAL" clId="{F2798AF7-0A28-4226-BE75-6CF3AB70C748}" dt="2022-09-21T16:21:40.681" v="39" actId="478"/>
          <ac:graphicFrameMkLst>
            <pc:docMk/>
            <pc:sldMk cId="3734440436" sldId="433"/>
            <ac:graphicFrameMk id="8" creationId="{958CF9D6-B99C-EB0E-DE0B-295A29E822DF}"/>
          </ac:graphicFrameMkLst>
        </pc:graphicFrameChg>
      </pc:sldChg>
      <pc:sldChg chg="modSp add mod">
        <pc:chgData name="Marin Chihai" userId="72c81da3-a216-449f-9086-392f518c2a8c" providerId="ADAL" clId="{F2798AF7-0A28-4226-BE75-6CF3AB70C748}" dt="2022-09-28T08:07:22.557" v="702" actId="20577"/>
        <pc:sldMkLst>
          <pc:docMk/>
          <pc:sldMk cId="649774120" sldId="434"/>
        </pc:sldMkLst>
        <pc:spChg chg="mod">
          <ac:chgData name="Marin Chihai" userId="72c81da3-a216-449f-9086-392f518c2a8c" providerId="ADAL" clId="{F2798AF7-0A28-4226-BE75-6CF3AB70C748}" dt="2022-09-28T08:07:22.557" v="702" actId="20577"/>
          <ac:spMkLst>
            <pc:docMk/>
            <pc:sldMk cId="649774120" sldId="434"/>
            <ac:spMk id="8" creationId="{DEBCEB82-918E-44BA-B232-A87655D1993C}"/>
          </ac:spMkLst>
        </pc:spChg>
      </pc:sldChg>
      <pc:sldChg chg="add">
        <pc:chgData name="Marin Chihai" userId="72c81da3-a216-449f-9086-392f518c2a8c" providerId="ADAL" clId="{F2798AF7-0A28-4226-BE75-6CF3AB70C748}" dt="2022-09-28T06:32:36.739" v="524" actId="2890"/>
        <pc:sldMkLst>
          <pc:docMk/>
          <pc:sldMk cId="428122088" sldId="435"/>
        </pc:sldMkLst>
      </pc:sldChg>
    </pc:docChg>
  </pc:docChgLst>
  <pc:docChgLst>
    <pc:chgData name="Valeria Plamadeala" userId="S::vplamadeala@dexisonline.com::5ca10f28-3ae6-4710-a808-e1b9f2f119b9" providerId="AD" clId="Web-{FA929C44-A199-EFB9-3190-477ADC4987E1}"/>
    <pc:docChg chg="modSld">
      <pc:chgData name="Valeria Plamadeala" userId="S::vplamadeala@dexisonline.com::5ca10f28-3ae6-4710-a808-e1b9f2f119b9" providerId="AD" clId="Web-{FA929C44-A199-EFB9-3190-477ADC4987E1}" dt="2022-10-05T14:50:23.999" v="5" actId="20577"/>
      <pc:docMkLst>
        <pc:docMk/>
      </pc:docMkLst>
      <pc:sldChg chg="modSp">
        <pc:chgData name="Valeria Plamadeala" userId="S::vplamadeala@dexisonline.com::5ca10f28-3ae6-4710-a808-e1b9f2f119b9" providerId="AD" clId="Web-{FA929C44-A199-EFB9-3190-477ADC4987E1}" dt="2022-10-05T14:50:23.999" v="5" actId="20577"/>
        <pc:sldMkLst>
          <pc:docMk/>
          <pc:sldMk cId="1107118819" sldId="430"/>
        </pc:sldMkLst>
        <pc:spChg chg="mod">
          <ac:chgData name="Valeria Plamadeala" userId="S::vplamadeala@dexisonline.com::5ca10f28-3ae6-4710-a808-e1b9f2f119b9" providerId="AD" clId="Web-{FA929C44-A199-EFB9-3190-477ADC4987E1}" dt="2022-10-05T14:50:23.999" v="5" actId="20577"/>
          <ac:spMkLst>
            <pc:docMk/>
            <pc:sldMk cId="1107118819" sldId="430"/>
            <ac:spMk id="5" creationId="{FABC4886-D699-B5E2-1B0D-B62DDC817D51}"/>
          </ac:spMkLst>
        </pc:spChg>
      </pc:sldChg>
    </pc:docChg>
  </pc:docChgLst>
  <pc:docChgLst>
    <pc:chgData name="Marin Chihai" userId="72c81da3-a216-449f-9086-392f518c2a8c" providerId="ADAL" clId="{0F5C63AE-73D0-4B06-B553-1F82BDF7003E}"/>
    <pc:docChg chg="undo custSel addSld delSld modSld">
      <pc:chgData name="Marin Chihai" userId="72c81da3-a216-449f-9086-392f518c2a8c" providerId="ADAL" clId="{0F5C63AE-73D0-4B06-B553-1F82BDF7003E}" dt="2022-09-20T07:45:56.287" v="774" actId="20577"/>
      <pc:docMkLst>
        <pc:docMk/>
      </pc:docMkLst>
      <pc:sldChg chg="modSp mod">
        <pc:chgData name="Marin Chihai" userId="72c81da3-a216-449f-9086-392f518c2a8c" providerId="ADAL" clId="{0F5C63AE-73D0-4B06-B553-1F82BDF7003E}" dt="2022-09-14T09:23:48.675" v="43" actId="20577"/>
        <pc:sldMkLst>
          <pc:docMk/>
          <pc:sldMk cId="278475822" sldId="324"/>
        </pc:sldMkLst>
        <pc:spChg chg="mod">
          <ac:chgData name="Marin Chihai" userId="72c81da3-a216-449f-9086-392f518c2a8c" providerId="ADAL" clId="{0F5C63AE-73D0-4B06-B553-1F82BDF7003E}" dt="2022-09-14T09:23:48.675" v="43" actId="20577"/>
          <ac:spMkLst>
            <pc:docMk/>
            <pc:sldMk cId="278475822" sldId="324"/>
            <ac:spMk id="5" creationId="{C7EA2003-7CF4-914C-AF20-8651ACC5570D}"/>
          </ac:spMkLst>
        </pc:spChg>
      </pc:sldChg>
      <pc:sldChg chg="modSp mod">
        <pc:chgData name="Marin Chihai" userId="72c81da3-a216-449f-9086-392f518c2a8c" providerId="ADAL" clId="{0F5C63AE-73D0-4B06-B553-1F82BDF7003E}" dt="2022-09-14T09:23:27.153" v="17" actId="20577"/>
        <pc:sldMkLst>
          <pc:docMk/>
          <pc:sldMk cId="1512415350" sldId="359"/>
        </pc:sldMkLst>
        <pc:spChg chg="mod">
          <ac:chgData name="Marin Chihai" userId="72c81da3-a216-449f-9086-392f518c2a8c" providerId="ADAL" clId="{0F5C63AE-73D0-4B06-B553-1F82BDF7003E}" dt="2022-09-14T09:23:27.153" v="17" actId="20577"/>
          <ac:spMkLst>
            <pc:docMk/>
            <pc:sldMk cId="1512415350" sldId="359"/>
            <ac:spMk id="9" creationId="{51D5FA94-597E-4C56-AB32-31AA0A628D03}"/>
          </ac:spMkLst>
        </pc:spChg>
      </pc:sldChg>
      <pc:sldChg chg="modSp mod">
        <pc:chgData name="Marin Chihai" userId="72c81da3-a216-449f-9086-392f518c2a8c" providerId="ADAL" clId="{0F5C63AE-73D0-4B06-B553-1F82BDF7003E}" dt="2022-09-20T07:21:40.585" v="668" actId="207"/>
        <pc:sldMkLst>
          <pc:docMk/>
          <pc:sldMk cId="338037377" sldId="371"/>
        </pc:sldMkLst>
        <pc:graphicFrameChg chg="modGraphic">
          <ac:chgData name="Marin Chihai" userId="72c81da3-a216-449f-9086-392f518c2a8c" providerId="ADAL" clId="{0F5C63AE-73D0-4B06-B553-1F82BDF7003E}" dt="2022-09-20T07:21:40.585" v="668" actId="207"/>
          <ac:graphicFrameMkLst>
            <pc:docMk/>
            <pc:sldMk cId="338037377" sldId="371"/>
            <ac:graphicFrameMk id="6" creationId="{9F7A6FB1-52D6-4E97-B1FB-94C2AD335E36}"/>
          </ac:graphicFrameMkLst>
        </pc:graphicFrameChg>
      </pc:sldChg>
      <pc:sldChg chg="modSp mod">
        <pc:chgData name="Marin Chihai" userId="72c81da3-a216-449f-9086-392f518c2a8c" providerId="ADAL" clId="{0F5C63AE-73D0-4B06-B553-1F82BDF7003E}" dt="2022-09-20T07:23:49.037" v="679" actId="207"/>
        <pc:sldMkLst>
          <pc:docMk/>
          <pc:sldMk cId="2472316843" sldId="374"/>
        </pc:sldMkLst>
        <pc:graphicFrameChg chg="mod modGraphic">
          <ac:chgData name="Marin Chihai" userId="72c81da3-a216-449f-9086-392f518c2a8c" providerId="ADAL" clId="{0F5C63AE-73D0-4B06-B553-1F82BDF7003E}" dt="2022-09-20T07:23:34.746" v="678" actId="207"/>
          <ac:graphicFrameMkLst>
            <pc:docMk/>
            <pc:sldMk cId="2472316843" sldId="374"/>
            <ac:graphicFrameMk id="8" creationId="{026561D2-8D0C-426C-A49C-DB6F313B503C}"/>
          </ac:graphicFrameMkLst>
        </pc:graphicFrameChg>
        <pc:graphicFrameChg chg="modGraphic">
          <ac:chgData name="Marin Chihai" userId="72c81da3-a216-449f-9086-392f518c2a8c" providerId="ADAL" clId="{0F5C63AE-73D0-4B06-B553-1F82BDF7003E}" dt="2022-09-20T07:23:49.037" v="679" actId="207"/>
          <ac:graphicFrameMkLst>
            <pc:docMk/>
            <pc:sldMk cId="2472316843" sldId="374"/>
            <ac:graphicFrameMk id="9" creationId="{81B702A0-C5C4-4510-BF04-3BACCC1B73EB}"/>
          </ac:graphicFrameMkLst>
        </pc:graphicFrameChg>
      </pc:sldChg>
      <pc:sldChg chg="modSp mod">
        <pc:chgData name="Marin Chihai" userId="72c81da3-a216-449f-9086-392f518c2a8c" providerId="ADAL" clId="{0F5C63AE-73D0-4B06-B553-1F82BDF7003E}" dt="2022-09-20T07:25:58.787" v="694" actId="207"/>
        <pc:sldMkLst>
          <pc:docMk/>
          <pc:sldMk cId="3467253268" sldId="375"/>
        </pc:sldMkLst>
        <pc:graphicFrameChg chg="mod modGraphic">
          <ac:chgData name="Marin Chihai" userId="72c81da3-a216-449f-9086-392f518c2a8c" providerId="ADAL" clId="{0F5C63AE-73D0-4B06-B553-1F82BDF7003E}" dt="2022-09-20T07:25:58.787" v="694" actId="207"/>
          <ac:graphicFrameMkLst>
            <pc:docMk/>
            <pc:sldMk cId="3467253268" sldId="375"/>
            <ac:graphicFrameMk id="5" creationId="{1404B686-C0F5-41B8-8393-A38938217546}"/>
          </ac:graphicFrameMkLst>
        </pc:graphicFrameChg>
      </pc:sldChg>
      <pc:sldChg chg="modSp mod">
        <pc:chgData name="Marin Chihai" userId="72c81da3-a216-449f-9086-392f518c2a8c" providerId="ADAL" clId="{0F5C63AE-73D0-4B06-B553-1F82BDF7003E}" dt="2022-09-20T07:32:08.717" v="720" actId="207"/>
        <pc:sldMkLst>
          <pc:docMk/>
          <pc:sldMk cId="2889854804" sldId="376"/>
        </pc:sldMkLst>
        <pc:graphicFrameChg chg="modGraphic">
          <ac:chgData name="Marin Chihai" userId="72c81da3-a216-449f-9086-392f518c2a8c" providerId="ADAL" clId="{0F5C63AE-73D0-4B06-B553-1F82BDF7003E}" dt="2022-09-20T07:30:00.755" v="712" actId="207"/>
          <ac:graphicFrameMkLst>
            <pc:docMk/>
            <pc:sldMk cId="2889854804" sldId="376"/>
            <ac:graphicFrameMk id="2" creationId="{7A68137A-4380-44F9-8926-6701A208A014}"/>
          </ac:graphicFrameMkLst>
        </pc:graphicFrameChg>
        <pc:graphicFrameChg chg="modGraphic">
          <ac:chgData name="Marin Chihai" userId="72c81da3-a216-449f-9086-392f518c2a8c" providerId="ADAL" clId="{0F5C63AE-73D0-4B06-B553-1F82BDF7003E}" dt="2022-09-20T07:32:08.717" v="720" actId="207"/>
          <ac:graphicFrameMkLst>
            <pc:docMk/>
            <pc:sldMk cId="2889854804" sldId="376"/>
            <ac:graphicFrameMk id="6" creationId="{D50E6F76-ADB7-4A6D-B83D-B19107DFE255}"/>
          </ac:graphicFrameMkLst>
        </pc:graphicFrameChg>
      </pc:sldChg>
      <pc:sldChg chg="modSp mod">
        <pc:chgData name="Marin Chihai" userId="72c81da3-a216-449f-9086-392f518c2a8c" providerId="ADAL" clId="{0F5C63AE-73D0-4B06-B553-1F82BDF7003E}" dt="2022-09-20T07:39:52.467" v="749" actId="207"/>
        <pc:sldMkLst>
          <pc:docMk/>
          <pc:sldMk cId="2862054702" sldId="378"/>
        </pc:sldMkLst>
        <pc:graphicFrameChg chg="mod modGraphic">
          <ac:chgData name="Marin Chihai" userId="72c81da3-a216-449f-9086-392f518c2a8c" providerId="ADAL" clId="{0F5C63AE-73D0-4B06-B553-1F82BDF7003E}" dt="2022-09-20T07:39:52.467" v="749" actId="207"/>
          <ac:graphicFrameMkLst>
            <pc:docMk/>
            <pc:sldMk cId="2862054702" sldId="378"/>
            <ac:graphicFrameMk id="5" creationId="{A7D123C7-121A-4979-9A45-8330410FC042}"/>
          </ac:graphicFrameMkLst>
        </pc:graphicFrameChg>
      </pc:sldChg>
      <pc:sldChg chg="modSp mod">
        <pc:chgData name="Marin Chihai" userId="72c81da3-a216-449f-9086-392f518c2a8c" providerId="ADAL" clId="{0F5C63AE-73D0-4B06-B553-1F82BDF7003E}" dt="2022-09-19T06:58:41.520" v="54" actId="20577"/>
        <pc:sldMkLst>
          <pc:docMk/>
          <pc:sldMk cId="1004491885" sldId="384"/>
        </pc:sldMkLst>
        <pc:spChg chg="mod">
          <ac:chgData name="Marin Chihai" userId="72c81da3-a216-449f-9086-392f518c2a8c" providerId="ADAL" clId="{0F5C63AE-73D0-4B06-B553-1F82BDF7003E}" dt="2022-09-19T06:58:41.520" v="54" actId="20577"/>
          <ac:spMkLst>
            <pc:docMk/>
            <pc:sldMk cId="1004491885" sldId="384"/>
            <ac:spMk id="6" creationId="{E487DA63-7411-4983-84AF-2153D8DF4684}"/>
          </ac:spMkLst>
        </pc:spChg>
      </pc:sldChg>
      <pc:sldChg chg="modSp mod">
        <pc:chgData name="Marin Chihai" userId="72c81da3-a216-449f-9086-392f518c2a8c" providerId="ADAL" clId="{0F5C63AE-73D0-4B06-B553-1F82BDF7003E}" dt="2022-09-20T06:56:16.244" v="427" actId="5793"/>
        <pc:sldMkLst>
          <pc:docMk/>
          <pc:sldMk cId="881588305" sldId="393"/>
        </pc:sldMkLst>
        <pc:spChg chg="mod">
          <ac:chgData name="Marin Chihai" userId="72c81da3-a216-449f-9086-392f518c2a8c" providerId="ADAL" clId="{0F5C63AE-73D0-4B06-B553-1F82BDF7003E}" dt="2022-09-20T06:56:16.244" v="427" actId="5793"/>
          <ac:spMkLst>
            <pc:docMk/>
            <pc:sldMk cId="881588305" sldId="393"/>
            <ac:spMk id="8" creationId="{DEBCEB82-918E-44BA-B232-A87655D1993C}"/>
          </ac:spMkLst>
        </pc:spChg>
      </pc:sldChg>
      <pc:sldChg chg="modSp mod">
        <pc:chgData name="Marin Chihai" userId="72c81da3-a216-449f-9086-392f518c2a8c" providerId="ADAL" clId="{0F5C63AE-73D0-4B06-B553-1F82BDF7003E}" dt="2022-09-19T07:05:32.543" v="65"/>
        <pc:sldMkLst>
          <pc:docMk/>
          <pc:sldMk cId="535386090" sldId="399"/>
        </pc:sldMkLst>
        <pc:spChg chg="mod">
          <ac:chgData name="Marin Chihai" userId="72c81da3-a216-449f-9086-392f518c2a8c" providerId="ADAL" clId="{0F5C63AE-73D0-4B06-B553-1F82BDF7003E}" dt="2022-09-19T07:05:32.543" v="65"/>
          <ac:spMkLst>
            <pc:docMk/>
            <pc:sldMk cId="535386090" sldId="399"/>
            <ac:spMk id="7" creationId="{0AF31131-C95F-4147-9275-77E4360905BA}"/>
          </ac:spMkLst>
        </pc:spChg>
      </pc:sldChg>
      <pc:sldChg chg="modSp mod">
        <pc:chgData name="Marin Chihai" userId="72c81da3-a216-449f-9086-392f518c2a8c" providerId="ADAL" clId="{0F5C63AE-73D0-4B06-B553-1F82BDF7003E}" dt="2022-09-19T07:08:48.107" v="86" actId="27636"/>
        <pc:sldMkLst>
          <pc:docMk/>
          <pc:sldMk cId="4115394870" sldId="400"/>
        </pc:sldMkLst>
        <pc:spChg chg="mod">
          <ac:chgData name="Marin Chihai" userId="72c81da3-a216-449f-9086-392f518c2a8c" providerId="ADAL" clId="{0F5C63AE-73D0-4B06-B553-1F82BDF7003E}" dt="2022-09-19T07:08:48.107" v="86" actId="27636"/>
          <ac:spMkLst>
            <pc:docMk/>
            <pc:sldMk cId="4115394870" sldId="400"/>
            <ac:spMk id="7" creationId="{70B8F0E7-DD57-4B0E-BB82-076822449768}"/>
          </ac:spMkLst>
        </pc:spChg>
      </pc:sldChg>
      <pc:sldChg chg="modSp mod">
        <pc:chgData name="Marin Chihai" userId="72c81da3-a216-449f-9086-392f518c2a8c" providerId="ADAL" clId="{0F5C63AE-73D0-4B06-B553-1F82BDF7003E}" dt="2022-09-19T07:11:50.028" v="137" actId="5793"/>
        <pc:sldMkLst>
          <pc:docMk/>
          <pc:sldMk cId="3876838443" sldId="402"/>
        </pc:sldMkLst>
        <pc:spChg chg="mod">
          <ac:chgData name="Marin Chihai" userId="72c81da3-a216-449f-9086-392f518c2a8c" providerId="ADAL" clId="{0F5C63AE-73D0-4B06-B553-1F82BDF7003E}" dt="2022-09-19T07:11:50.028" v="137" actId="5793"/>
          <ac:spMkLst>
            <pc:docMk/>
            <pc:sldMk cId="3876838443" sldId="402"/>
            <ac:spMk id="8" creationId="{7ECA8366-847D-4886-8637-2B97D6647532}"/>
          </ac:spMkLst>
        </pc:spChg>
      </pc:sldChg>
      <pc:sldChg chg="modSp mod">
        <pc:chgData name="Marin Chihai" userId="72c81da3-a216-449f-9086-392f518c2a8c" providerId="ADAL" clId="{0F5C63AE-73D0-4B06-B553-1F82BDF7003E}" dt="2022-09-20T06:50:52.610" v="285" actId="5793"/>
        <pc:sldMkLst>
          <pc:docMk/>
          <pc:sldMk cId="1615922593" sldId="406"/>
        </pc:sldMkLst>
        <pc:spChg chg="mod">
          <ac:chgData name="Marin Chihai" userId="72c81da3-a216-449f-9086-392f518c2a8c" providerId="ADAL" clId="{0F5C63AE-73D0-4B06-B553-1F82BDF7003E}" dt="2022-09-20T06:27:50.941" v="238" actId="13926"/>
          <ac:spMkLst>
            <pc:docMk/>
            <pc:sldMk cId="1615922593" sldId="406"/>
            <ac:spMk id="4" creationId="{9FEFBEB9-3CE8-3045-816B-7A1D8D2A0FA1}"/>
          </ac:spMkLst>
        </pc:spChg>
        <pc:spChg chg="mod">
          <ac:chgData name="Marin Chihai" userId="72c81da3-a216-449f-9086-392f518c2a8c" providerId="ADAL" clId="{0F5C63AE-73D0-4B06-B553-1F82BDF7003E}" dt="2022-09-20T06:50:52.610" v="285" actId="5793"/>
          <ac:spMkLst>
            <pc:docMk/>
            <pc:sldMk cId="1615922593" sldId="406"/>
            <ac:spMk id="7" creationId="{9F39636A-1005-4049-BF2D-D2F2F8DAF47C}"/>
          </ac:spMkLst>
        </pc:spChg>
      </pc:sldChg>
      <pc:sldChg chg="modSp mod">
        <pc:chgData name="Marin Chihai" userId="72c81da3-a216-449f-9086-392f518c2a8c" providerId="ADAL" clId="{0F5C63AE-73D0-4B06-B553-1F82BDF7003E}" dt="2022-09-19T07:11:23.242" v="110" actId="20577"/>
        <pc:sldMkLst>
          <pc:docMk/>
          <pc:sldMk cId="289087672" sldId="408"/>
        </pc:sldMkLst>
        <pc:spChg chg="mod">
          <ac:chgData name="Marin Chihai" userId="72c81da3-a216-449f-9086-392f518c2a8c" providerId="ADAL" clId="{0F5C63AE-73D0-4B06-B553-1F82BDF7003E}" dt="2022-09-19T07:11:23.242" v="110" actId="20577"/>
          <ac:spMkLst>
            <pc:docMk/>
            <pc:sldMk cId="289087672" sldId="408"/>
            <ac:spMk id="7" creationId="{70B8F0E7-DD57-4B0E-BB82-076822449768}"/>
          </ac:spMkLst>
        </pc:spChg>
      </pc:sldChg>
      <pc:sldChg chg="modSp mod">
        <pc:chgData name="Marin Chihai" userId="72c81da3-a216-449f-9086-392f518c2a8c" providerId="ADAL" clId="{0F5C63AE-73D0-4B06-B553-1F82BDF7003E}" dt="2022-09-20T06:51:18.940" v="288" actId="1076"/>
        <pc:sldMkLst>
          <pc:docMk/>
          <pc:sldMk cId="654068136" sldId="413"/>
        </pc:sldMkLst>
        <pc:spChg chg="mod">
          <ac:chgData name="Marin Chihai" userId="72c81da3-a216-449f-9086-392f518c2a8c" providerId="ADAL" clId="{0F5C63AE-73D0-4B06-B553-1F82BDF7003E}" dt="2022-09-20T06:51:18.940" v="288" actId="1076"/>
          <ac:spMkLst>
            <pc:docMk/>
            <pc:sldMk cId="654068136" sldId="413"/>
            <ac:spMk id="7" creationId="{9F39636A-1005-4049-BF2D-D2F2F8DAF47C}"/>
          </ac:spMkLst>
        </pc:spChg>
      </pc:sldChg>
      <pc:sldChg chg="modSp mod">
        <pc:chgData name="Marin Chihai" userId="72c81da3-a216-449f-9086-392f518c2a8c" providerId="ADAL" clId="{0F5C63AE-73D0-4B06-B553-1F82BDF7003E}" dt="2022-09-20T07:45:56.287" v="774" actId="20577"/>
        <pc:sldMkLst>
          <pc:docMk/>
          <pc:sldMk cId="2451440220" sldId="416"/>
        </pc:sldMkLst>
        <pc:graphicFrameChg chg="mod modGraphic">
          <ac:chgData name="Marin Chihai" userId="72c81da3-a216-449f-9086-392f518c2a8c" providerId="ADAL" clId="{0F5C63AE-73D0-4B06-B553-1F82BDF7003E}" dt="2022-09-20T07:45:56.287" v="774" actId="20577"/>
          <ac:graphicFrameMkLst>
            <pc:docMk/>
            <pc:sldMk cId="2451440220" sldId="416"/>
            <ac:graphicFrameMk id="5" creationId="{C1E919DE-E13C-4E3E-B5B3-6EA59663207E}"/>
          </ac:graphicFrameMkLst>
        </pc:graphicFrameChg>
      </pc:sldChg>
      <pc:sldChg chg="del">
        <pc:chgData name="Marin Chihai" userId="72c81da3-a216-449f-9086-392f518c2a8c" providerId="ADAL" clId="{0F5C63AE-73D0-4B06-B553-1F82BDF7003E}" dt="2022-09-19T06:58:59.944" v="55" actId="2696"/>
        <pc:sldMkLst>
          <pc:docMk/>
          <pc:sldMk cId="3401228968" sldId="417"/>
        </pc:sldMkLst>
      </pc:sldChg>
      <pc:sldChg chg="modSp mod">
        <pc:chgData name="Marin Chihai" userId="72c81da3-a216-449f-9086-392f518c2a8c" providerId="ADAL" clId="{0F5C63AE-73D0-4B06-B553-1F82BDF7003E}" dt="2022-09-19T06:59:54.242" v="56" actId="400"/>
        <pc:sldMkLst>
          <pc:docMk/>
          <pc:sldMk cId="3223585283" sldId="419"/>
        </pc:sldMkLst>
        <pc:spChg chg="mod">
          <ac:chgData name="Marin Chihai" userId="72c81da3-a216-449f-9086-392f518c2a8c" providerId="ADAL" clId="{0F5C63AE-73D0-4B06-B553-1F82BDF7003E}" dt="2022-09-19T06:59:54.242" v="56" actId="400"/>
          <ac:spMkLst>
            <pc:docMk/>
            <pc:sldMk cId="3223585283" sldId="419"/>
            <ac:spMk id="6" creationId="{E487DA63-7411-4983-84AF-2153D8DF4684}"/>
          </ac:spMkLst>
        </pc:spChg>
      </pc:sldChg>
      <pc:sldChg chg="modSp mod">
        <pc:chgData name="Marin Chihai" userId="72c81da3-a216-449f-9086-392f518c2a8c" providerId="ADAL" clId="{0F5C63AE-73D0-4B06-B553-1F82BDF7003E}" dt="2022-09-20T07:08:11.115" v="625" actId="27636"/>
        <pc:sldMkLst>
          <pc:docMk/>
          <pc:sldMk cId="1710378577" sldId="420"/>
        </pc:sldMkLst>
        <pc:spChg chg="mod">
          <ac:chgData name="Marin Chihai" userId="72c81da3-a216-449f-9086-392f518c2a8c" providerId="ADAL" clId="{0F5C63AE-73D0-4B06-B553-1F82BDF7003E}" dt="2022-09-20T07:08:11.115" v="625" actId="27636"/>
          <ac:spMkLst>
            <pc:docMk/>
            <pc:sldMk cId="1710378577" sldId="420"/>
            <ac:spMk id="7" creationId="{0AF31131-C95F-4147-9275-77E4360905BA}"/>
          </ac:spMkLst>
        </pc:spChg>
      </pc:sldChg>
      <pc:sldChg chg="modSp mod">
        <pc:chgData name="Marin Chihai" userId="72c81da3-a216-449f-9086-392f518c2a8c" providerId="ADAL" clId="{0F5C63AE-73D0-4B06-B553-1F82BDF7003E}" dt="2022-09-20T06:54:10.553" v="376" actId="115"/>
        <pc:sldMkLst>
          <pc:docMk/>
          <pc:sldMk cId="261825565" sldId="425"/>
        </pc:sldMkLst>
        <pc:spChg chg="mod">
          <ac:chgData name="Marin Chihai" userId="72c81da3-a216-449f-9086-392f518c2a8c" providerId="ADAL" clId="{0F5C63AE-73D0-4B06-B553-1F82BDF7003E}" dt="2022-09-20T06:54:10.553" v="376" actId="115"/>
          <ac:spMkLst>
            <pc:docMk/>
            <pc:sldMk cId="261825565" sldId="425"/>
            <ac:spMk id="8" creationId="{DEBCEB82-918E-44BA-B232-A87655D1993C}"/>
          </ac:spMkLst>
        </pc:spChg>
      </pc:sldChg>
      <pc:sldChg chg="modSp mod">
        <pc:chgData name="Marin Chihai" userId="72c81da3-a216-449f-9086-392f518c2a8c" providerId="ADAL" clId="{0F5C63AE-73D0-4B06-B553-1F82BDF7003E}" dt="2022-09-20T06:56:38.271" v="429" actId="27636"/>
        <pc:sldMkLst>
          <pc:docMk/>
          <pc:sldMk cId="2384944318" sldId="426"/>
        </pc:sldMkLst>
        <pc:spChg chg="mod">
          <ac:chgData name="Marin Chihai" userId="72c81da3-a216-449f-9086-392f518c2a8c" providerId="ADAL" clId="{0F5C63AE-73D0-4B06-B553-1F82BDF7003E}" dt="2022-09-20T06:56:38.271" v="429" actId="27636"/>
          <ac:spMkLst>
            <pc:docMk/>
            <pc:sldMk cId="2384944318" sldId="426"/>
            <ac:spMk id="8" creationId="{DEBCEB82-918E-44BA-B232-A87655D1993C}"/>
          </ac:spMkLst>
        </pc:spChg>
      </pc:sldChg>
      <pc:sldChg chg="modSp mod">
        <pc:chgData name="Marin Chihai" userId="72c81da3-a216-449f-9086-392f518c2a8c" providerId="ADAL" clId="{0F5C63AE-73D0-4B06-B553-1F82BDF7003E}" dt="2022-09-20T06:32:53.010" v="273"/>
        <pc:sldMkLst>
          <pc:docMk/>
          <pc:sldMk cId="841967579" sldId="427"/>
        </pc:sldMkLst>
        <pc:spChg chg="mod">
          <ac:chgData name="Marin Chihai" userId="72c81da3-a216-449f-9086-392f518c2a8c" providerId="ADAL" clId="{0F5C63AE-73D0-4B06-B553-1F82BDF7003E}" dt="2022-09-19T07:15:50.577" v="188" actId="20577"/>
          <ac:spMkLst>
            <pc:docMk/>
            <pc:sldMk cId="841967579" sldId="427"/>
            <ac:spMk id="4" creationId="{FFF0ADA9-698C-49D7-B854-E111ADC3A1FF}"/>
          </ac:spMkLst>
        </pc:spChg>
        <pc:spChg chg="mod">
          <ac:chgData name="Marin Chihai" userId="72c81da3-a216-449f-9086-392f518c2a8c" providerId="ADAL" clId="{0F5C63AE-73D0-4B06-B553-1F82BDF7003E}" dt="2022-09-20T06:32:53.010" v="273"/>
          <ac:spMkLst>
            <pc:docMk/>
            <pc:sldMk cId="841967579" sldId="427"/>
            <ac:spMk id="5" creationId="{E837AB28-36CC-44D9-85BC-22D8DC242CE9}"/>
          </ac:spMkLst>
        </pc:spChg>
      </pc:sldChg>
      <pc:sldChg chg="addSp delSp modSp mod">
        <pc:chgData name="Marin Chihai" userId="72c81da3-a216-449f-9086-392f518c2a8c" providerId="ADAL" clId="{0F5C63AE-73D0-4B06-B553-1F82BDF7003E}" dt="2022-09-20T07:13:30.160" v="646" actId="1076"/>
        <pc:sldMkLst>
          <pc:docMk/>
          <pc:sldMk cId="1655419212" sldId="429"/>
        </pc:sldMkLst>
        <pc:spChg chg="del mod">
          <ac:chgData name="Marin Chihai" userId="72c81da3-a216-449f-9086-392f518c2a8c" providerId="ADAL" clId="{0F5C63AE-73D0-4B06-B553-1F82BDF7003E}" dt="2022-09-20T07:11:08.884" v="628" actId="478"/>
          <ac:spMkLst>
            <pc:docMk/>
            <pc:sldMk cId="1655419212" sldId="429"/>
            <ac:spMk id="4" creationId="{FFF0ADA9-698C-49D7-B854-E111ADC3A1FF}"/>
          </ac:spMkLst>
        </pc:spChg>
        <pc:spChg chg="mod">
          <ac:chgData name="Marin Chihai" userId="72c81da3-a216-449f-9086-392f518c2a8c" providerId="ADAL" clId="{0F5C63AE-73D0-4B06-B553-1F82BDF7003E}" dt="2022-09-20T07:13:30.160" v="646" actId="1076"/>
          <ac:spMkLst>
            <pc:docMk/>
            <pc:sldMk cId="1655419212" sldId="429"/>
            <ac:spMk id="5" creationId="{E837AB28-36CC-44D9-85BC-22D8DC242CE9}"/>
          </ac:spMkLst>
        </pc:spChg>
        <pc:spChg chg="add del mod">
          <ac:chgData name="Marin Chihai" userId="72c81da3-a216-449f-9086-392f518c2a8c" providerId="ADAL" clId="{0F5C63AE-73D0-4B06-B553-1F82BDF7003E}" dt="2022-09-20T07:11:13.661" v="630" actId="478"/>
          <ac:spMkLst>
            <pc:docMk/>
            <pc:sldMk cId="1655419212" sldId="429"/>
            <ac:spMk id="7" creationId="{BB132442-D16C-D517-68A4-0AA8404D2FD2}"/>
          </ac:spMkLst>
        </pc:spChg>
        <pc:spChg chg="add mod">
          <ac:chgData name="Marin Chihai" userId="72c81da3-a216-449f-9086-392f518c2a8c" providerId="ADAL" clId="{0F5C63AE-73D0-4B06-B553-1F82BDF7003E}" dt="2022-09-20T07:11:18.879" v="631" actId="1076"/>
          <ac:spMkLst>
            <pc:docMk/>
            <pc:sldMk cId="1655419212" sldId="429"/>
            <ac:spMk id="8" creationId="{C39412BB-82C2-8DB8-2E9D-D0DD8DBB0923}"/>
          </ac:spMkLst>
        </pc:spChg>
      </pc:sldChg>
      <pc:sldChg chg="addSp modSp mod">
        <pc:chgData name="Marin Chihai" userId="72c81da3-a216-449f-9086-392f518c2a8c" providerId="ADAL" clId="{0F5C63AE-73D0-4B06-B553-1F82BDF7003E}" dt="2022-09-20T07:12:55.244" v="634" actId="27636"/>
        <pc:sldMkLst>
          <pc:docMk/>
          <pc:sldMk cId="1107118819" sldId="430"/>
        </pc:sldMkLst>
        <pc:spChg chg="add mod">
          <ac:chgData name="Marin Chihai" userId="72c81da3-a216-449f-9086-392f518c2a8c" providerId="ADAL" clId="{0F5C63AE-73D0-4B06-B553-1F82BDF7003E}" dt="2022-09-20T07:10:52.723" v="626"/>
          <ac:spMkLst>
            <pc:docMk/>
            <pc:sldMk cId="1107118819" sldId="430"/>
            <ac:spMk id="4" creationId="{C5BE3FFA-13B9-8CAD-726E-CCC18C3CAC88}"/>
          </ac:spMkLst>
        </pc:spChg>
        <pc:spChg chg="mod">
          <ac:chgData name="Marin Chihai" userId="72c81da3-a216-449f-9086-392f518c2a8c" providerId="ADAL" clId="{0F5C63AE-73D0-4B06-B553-1F82BDF7003E}" dt="2022-09-20T07:12:55.244" v="634" actId="27636"/>
          <ac:spMkLst>
            <pc:docMk/>
            <pc:sldMk cId="1107118819" sldId="430"/>
            <ac:spMk id="5" creationId="{FABC4886-D699-B5E2-1B0D-B62DDC817D51}"/>
          </ac:spMkLst>
        </pc:spChg>
      </pc:sldChg>
      <pc:sldChg chg="modSp add mod">
        <pc:chgData name="Marin Chihai" userId="72c81da3-a216-449f-9086-392f518c2a8c" providerId="ADAL" clId="{0F5C63AE-73D0-4B06-B553-1F82BDF7003E}" dt="2022-09-20T07:01:56.862" v="463" actId="20577"/>
        <pc:sldMkLst>
          <pc:docMk/>
          <pc:sldMk cId="2427833909" sldId="431"/>
        </pc:sldMkLst>
        <pc:spChg chg="mod">
          <ac:chgData name="Marin Chihai" userId="72c81da3-a216-449f-9086-392f518c2a8c" providerId="ADAL" clId="{0F5C63AE-73D0-4B06-B553-1F82BDF7003E}" dt="2022-09-20T07:01:56.862" v="463" actId="20577"/>
          <ac:spMkLst>
            <pc:docMk/>
            <pc:sldMk cId="2427833909" sldId="431"/>
            <ac:spMk id="8" creationId="{DEBCEB82-918E-44BA-B232-A87655D1993C}"/>
          </ac:spMkLst>
        </pc:spChg>
      </pc:sldChg>
    </pc:docChg>
  </pc:docChgLst>
  <pc:docChgLst>
    <pc:chgData name="Gabriel Mitablinda" userId="8e0874c8-f4fd-41c2-910d-29080e1f9f73" providerId="ADAL" clId="{8E803AD4-5C66-4650-BCA6-FC376C946EA4}"/>
    <pc:docChg chg="undo redo custSel addSld delSld modSld">
      <pc:chgData name="Gabriel Mitablinda" userId="8e0874c8-f4fd-41c2-910d-29080e1f9f73" providerId="ADAL" clId="{8E803AD4-5C66-4650-BCA6-FC376C946EA4}" dt="2022-06-30T09:57:34.576" v="3161" actId="1076"/>
      <pc:docMkLst>
        <pc:docMk/>
      </pc:docMkLst>
      <pc:sldChg chg="modSp mod">
        <pc:chgData name="Gabriel Mitablinda" userId="8e0874c8-f4fd-41c2-910d-29080e1f9f73" providerId="ADAL" clId="{8E803AD4-5C66-4650-BCA6-FC376C946EA4}" dt="2022-06-29T11:54:57.279" v="40" actId="20577"/>
        <pc:sldMkLst>
          <pc:docMk/>
          <pc:sldMk cId="278475822" sldId="324"/>
        </pc:sldMkLst>
        <pc:spChg chg="mod">
          <ac:chgData name="Gabriel Mitablinda" userId="8e0874c8-f4fd-41c2-910d-29080e1f9f73" providerId="ADAL" clId="{8E803AD4-5C66-4650-BCA6-FC376C946EA4}" dt="2022-06-29T11:54:57.279" v="40" actId="20577"/>
          <ac:spMkLst>
            <pc:docMk/>
            <pc:sldMk cId="278475822" sldId="324"/>
            <ac:spMk id="5" creationId="{C7EA2003-7CF4-914C-AF20-8651ACC5570D}"/>
          </ac:spMkLst>
        </pc:spChg>
      </pc:sldChg>
      <pc:sldChg chg="modSp mod">
        <pc:chgData name="Gabriel Mitablinda" userId="8e0874c8-f4fd-41c2-910d-29080e1f9f73" providerId="ADAL" clId="{8E803AD4-5C66-4650-BCA6-FC376C946EA4}" dt="2022-06-30T09:54:08.059" v="3090" actId="1076"/>
        <pc:sldMkLst>
          <pc:docMk/>
          <pc:sldMk cId="338037377" sldId="371"/>
        </pc:sldMkLst>
        <pc:graphicFrameChg chg="mod modGraphic">
          <ac:chgData name="Gabriel Mitablinda" userId="8e0874c8-f4fd-41c2-910d-29080e1f9f73" providerId="ADAL" clId="{8E803AD4-5C66-4650-BCA6-FC376C946EA4}" dt="2022-06-30T09:54:08.059" v="3090" actId="1076"/>
          <ac:graphicFrameMkLst>
            <pc:docMk/>
            <pc:sldMk cId="338037377" sldId="371"/>
            <ac:graphicFrameMk id="6" creationId="{9F7A6FB1-52D6-4E97-B1FB-94C2AD335E36}"/>
          </ac:graphicFrameMkLst>
        </pc:graphicFrameChg>
      </pc:sldChg>
      <pc:sldChg chg="modSp mod">
        <pc:chgData name="Gabriel Mitablinda" userId="8e0874c8-f4fd-41c2-910d-29080e1f9f73" providerId="ADAL" clId="{8E803AD4-5C66-4650-BCA6-FC376C946EA4}" dt="2022-06-30T09:46:50.887" v="3060" actId="20577"/>
        <pc:sldMkLst>
          <pc:docMk/>
          <pc:sldMk cId="2472316843" sldId="374"/>
        </pc:sldMkLst>
        <pc:graphicFrameChg chg="mod modGraphic">
          <ac:chgData name="Gabriel Mitablinda" userId="8e0874c8-f4fd-41c2-910d-29080e1f9f73" providerId="ADAL" clId="{8E803AD4-5C66-4650-BCA6-FC376C946EA4}" dt="2022-06-30T08:18:55.660" v="2100" actId="207"/>
          <ac:graphicFrameMkLst>
            <pc:docMk/>
            <pc:sldMk cId="2472316843" sldId="374"/>
            <ac:graphicFrameMk id="8" creationId="{026561D2-8D0C-426C-A49C-DB6F313B503C}"/>
          </ac:graphicFrameMkLst>
        </pc:graphicFrameChg>
        <pc:graphicFrameChg chg="modGraphic">
          <ac:chgData name="Gabriel Mitablinda" userId="8e0874c8-f4fd-41c2-910d-29080e1f9f73" providerId="ADAL" clId="{8E803AD4-5C66-4650-BCA6-FC376C946EA4}" dt="2022-06-30T09:46:50.887" v="3060" actId="20577"/>
          <ac:graphicFrameMkLst>
            <pc:docMk/>
            <pc:sldMk cId="2472316843" sldId="374"/>
            <ac:graphicFrameMk id="9" creationId="{81B702A0-C5C4-4510-BF04-3BACCC1B73EB}"/>
          </ac:graphicFrameMkLst>
        </pc:graphicFrameChg>
      </pc:sldChg>
      <pc:sldChg chg="modSp mod">
        <pc:chgData name="Gabriel Mitablinda" userId="8e0874c8-f4fd-41c2-910d-29080e1f9f73" providerId="ADAL" clId="{8E803AD4-5C66-4650-BCA6-FC376C946EA4}" dt="2022-06-30T09:46:41.172" v="3055" actId="6549"/>
        <pc:sldMkLst>
          <pc:docMk/>
          <pc:sldMk cId="3467253268" sldId="375"/>
        </pc:sldMkLst>
        <pc:graphicFrameChg chg="mod modGraphic">
          <ac:chgData name="Gabriel Mitablinda" userId="8e0874c8-f4fd-41c2-910d-29080e1f9f73" providerId="ADAL" clId="{8E803AD4-5C66-4650-BCA6-FC376C946EA4}" dt="2022-06-30T09:46:41.172" v="3055" actId="6549"/>
          <ac:graphicFrameMkLst>
            <pc:docMk/>
            <pc:sldMk cId="3467253268" sldId="375"/>
            <ac:graphicFrameMk id="5" creationId="{1404B686-C0F5-41B8-8393-A38938217546}"/>
          </ac:graphicFrameMkLst>
        </pc:graphicFrameChg>
      </pc:sldChg>
      <pc:sldChg chg="modSp mod">
        <pc:chgData name="Gabriel Mitablinda" userId="8e0874c8-f4fd-41c2-910d-29080e1f9f73" providerId="ADAL" clId="{8E803AD4-5C66-4650-BCA6-FC376C946EA4}" dt="2022-06-30T09:46:23.356" v="3046" actId="20577"/>
        <pc:sldMkLst>
          <pc:docMk/>
          <pc:sldMk cId="2889854804" sldId="376"/>
        </pc:sldMkLst>
        <pc:graphicFrameChg chg="mod modGraphic">
          <ac:chgData name="Gabriel Mitablinda" userId="8e0874c8-f4fd-41c2-910d-29080e1f9f73" providerId="ADAL" clId="{8E803AD4-5C66-4650-BCA6-FC376C946EA4}" dt="2022-06-30T09:46:23.356" v="3046" actId="20577"/>
          <ac:graphicFrameMkLst>
            <pc:docMk/>
            <pc:sldMk cId="2889854804" sldId="376"/>
            <ac:graphicFrameMk id="2" creationId="{7A68137A-4380-44F9-8926-6701A208A014}"/>
          </ac:graphicFrameMkLst>
        </pc:graphicFrameChg>
        <pc:graphicFrameChg chg="modGraphic">
          <ac:chgData name="Gabriel Mitablinda" userId="8e0874c8-f4fd-41c2-910d-29080e1f9f73" providerId="ADAL" clId="{8E803AD4-5C66-4650-BCA6-FC376C946EA4}" dt="2022-06-30T09:46:19.032" v="3044" actId="6549"/>
          <ac:graphicFrameMkLst>
            <pc:docMk/>
            <pc:sldMk cId="2889854804" sldId="376"/>
            <ac:graphicFrameMk id="6" creationId="{D50E6F76-ADB7-4A6D-B83D-B19107DFE255}"/>
          </ac:graphicFrameMkLst>
        </pc:graphicFrameChg>
      </pc:sldChg>
      <pc:sldChg chg="modSp mod">
        <pc:chgData name="Gabriel Mitablinda" userId="8e0874c8-f4fd-41c2-910d-29080e1f9f73" providerId="ADAL" clId="{8E803AD4-5C66-4650-BCA6-FC376C946EA4}" dt="2022-06-30T09:46:56.292" v="3062" actId="6549"/>
        <pc:sldMkLst>
          <pc:docMk/>
          <pc:sldMk cId="2862054702" sldId="378"/>
        </pc:sldMkLst>
        <pc:graphicFrameChg chg="mod modGraphic">
          <ac:chgData name="Gabriel Mitablinda" userId="8e0874c8-f4fd-41c2-910d-29080e1f9f73" providerId="ADAL" clId="{8E803AD4-5C66-4650-BCA6-FC376C946EA4}" dt="2022-06-30T09:46:56.292" v="3062" actId="6549"/>
          <ac:graphicFrameMkLst>
            <pc:docMk/>
            <pc:sldMk cId="2862054702" sldId="378"/>
            <ac:graphicFrameMk id="5" creationId="{A7D123C7-121A-4979-9A45-8330410FC042}"/>
          </ac:graphicFrameMkLst>
        </pc:graphicFrameChg>
      </pc:sldChg>
      <pc:sldChg chg="modSp add mod">
        <pc:chgData name="Gabriel Mitablinda" userId="8e0874c8-f4fd-41c2-910d-29080e1f9f73" providerId="ADAL" clId="{8E803AD4-5C66-4650-BCA6-FC376C946EA4}" dt="2022-06-29T14:00:17.606" v="106"/>
        <pc:sldMkLst>
          <pc:docMk/>
          <pc:sldMk cId="1004491885" sldId="384"/>
        </pc:sldMkLst>
        <pc:spChg chg="mod">
          <ac:chgData name="Gabriel Mitablinda" userId="8e0874c8-f4fd-41c2-910d-29080e1f9f73" providerId="ADAL" clId="{8E803AD4-5C66-4650-BCA6-FC376C946EA4}" dt="2022-06-29T12:27:16.912" v="43"/>
          <ac:spMkLst>
            <pc:docMk/>
            <pc:sldMk cId="1004491885" sldId="384"/>
            <ac:spMk id="4" creationId="{9FEFBEB9-3CE8-3045-816B-7A1D8D2A0FA1}"/>
          </ac:spMkLst>
        </pc:spChg>
        <pc:spChg chg="mod">
          <ac:chgData name="Gabriel Mitablinda" userId="8e0874c8-f4fd-41c2-910d-29080e1f9f73" providerId="ADAL" clId="{8E803AD4-5C66-4650-BCA6-FC376C946EA4}" dt="2022-06-29T14:00:17.606" v="106"/>
          <ac:spMkLst>
            <pc:docMk/>
            <pc:sldMk cId="1004491885" sldId="384"/>
            <ac:spMk id="6" creationId="{E487DA63-7411-4983-84AF-2153D8DF4684}"/>
          </ac:spMkLst>
        </pc:spChg>
      </pc:sldChg>
      <pc:sldChg chg="del">
        <pc:chgData name="Gabriel Mitablinda" userId="8e0874c8-f4fd-41c2-910d-29080e1f9f73" providerId="ADAL" clId="{8E803AD4-5C66-4650-BCA6-FC376C946EA4}" dt="2022-06-29T12:24:51.187" v="41" actId="47"/>
        <pc:sldMkLst>
          <pc:docMk/>
          <pc:sldMk cId="169509910" sldId="388"/>
        </pc:sldMkLst>
      </pc:sldChg>
      <pc:sldChg chg="del">
        <pc:chgData name="Gabriel Mitablinda" userId="8e0874c8-f4fd-41c2-910d-29080e1f9f73" providerId="ADAL" clId="{8E803AD4-5C66-4650-BCA6-FC376C946EA4}" dt="2022-06-29T12:24:51.187" v="41" actId="47"/>
        <pc:sldMkLst>
          <pc:docMk/>
          <pc:sldMk cId="1302381755" sldId="391"/>
        </pc:sldMkLst>
      </pc:sldChg>
      <pc:sldChg chg="modSp add del mod">
        <pc:chgData name="Gabriel Mitablinda" userId="8e0874c8-f4fd-41c2-910d-29080e1f9f73" providerId="ADAL" clId="{8E803AD4-5C66-4650-BCA6-FC376C946EA4}" dt="2022-06-30T09:55:15.215" v="3126" actId="20577"/>
        <pc:sldMkLst>
          <pc:docMk/>
          <pc:sldMk cId="881588305" sldId="393"/>
        </pc:sldMkLst>
        <pc:spChg chg="mod">
          <ac:chgData name="Gabriel Mitablinda" userId="8e0874c8-f4fd-41c2-910d-29080e1f9f73" providerId="ADAL" clId="{8E803AD4-5C66-4650-BCA6-FC376C946EA4}" dt="2022-06-30T09:55:15.215" v="3126" actId="20577"/>
          <ac:spMkLst>
            <pc:docMk/>
            <pc:sldMk cId="881588305" sldId="393"/>
            <ac:spMk id="8" creationId="{DEBCEB82-918E-44BA-B232-A87655D1993C}"/>
          </ac:spMkLst>
        </pc:spChg>
      </pc:sldChg>
      <pc:sldChg chg="modSp add del mod">
        <pc:chgData name="Gabriel Mitablinda" userId="8e0874c8-f4fd-41c2-910d-29080e1f9f73" providerId="ADAL" clId="{8E803AD4-5C66-4650-BCA6-FC376C946EA4}" dt="2022-06-29T14:03:28.933" v="180" actId="255"/>
        <pc:sldMkLst>
          <pc:docMk/>
          <pc:sldMk cId="535386090" sldId="399"/>
        </pc:sldMkLst>
        <pc:spChg chg="mod">
          <ac:chgData name="Gabriel Mitablinda" userId="8e0874c8-f4fd-41c2-910d-29080e1f9f73" providerId="ADAL" clId="{8E803AD4-5C66-4650-BCA6-FC376C946EA4}" dt="2022-06-29T14:03:28.933" v="180" actId="255"/>
          <ac:spMkLst>
            <pc:docMk/>
            <pc:sldMk cId="535386090" sldId="399"/>
            <ac:spMk id="7" creationId="{0AF31131-C95F-4147-9275-77E4360905BA}"/>
          </ac:spMkLst>
        </pc:spChg>
      </pc:sldChg>
      <pc:sldChg chg="modSp add mod">
        <pc:chgData name="Gabriel Mitablinda" userId="8e0874c8-f4fd-41c2-910d-29080e1f9f73" providerId="ADAL" clId="{8E803AD4-5C66-4650-BCA6-FC376C946EA4}" dt="2022-06-29T16:18:05.937" v="432" actId="20577"/>
        <pc:sldMkLst>
          <pc:docMk/>
          <pc:sldMk cId="4115394870" sldId="400"/>
        </pc:sldMkLst>
        <pc:spChg chg="mod">
          <ac:chgData name="Gabriel Mitablinda" userId="8e0874c8-f4fd-41c2-910d-29080e1f9f73" providerId="ADAL" clId="{8E803AD4-5C66-4650-BCA6-FC376C946EA4}" dt="2022-06-29T12:27:16.912" v="43"/>
          <ac:spMkLst>
            <pc:docMk/>
            <pc:sldMk cId="4115394870" sldId="400"/>
            <ac:spMk id="4" creationId="{9FEFBEB9-3CE8-3045-816B-7A1D8D2A0FA1}"/>
          </ac:spMkLst>
        </pc:spChg>
        <pc:spChg chg="mod">
          <ac:chgData name="Gabriel Mitablinda" userId="8e0874c8-f4fd-41c2-910d-29080e1f9f73" providerId="ADAL" clId="{8E803AD4-5C66-4650-BCA6-FC376C946EA4}" dt="2022-06-29T16:18:05.937" v="432" actId="20577"/>
          <ac:spMkLst>
            <pc:docMk/>
            <pc:sldMk cId="4115394870" sldId="400"/>
            <ac:spMk id="7" creationId="{70B8F0E7-DD57-4B0E-BB82-076822449768}"/>
          </ac:spMkLst>
        </pc:spChg>
      </pc:sldChg>
      <pc:sldChg chg="modSp add del mod">
        <pc:chgData name="Gabriel Mitablinda" userId="8e0874c8-f4fd-41c2-910d-29080e1f9f73" providerId="ADAL" clId="{8E803AD4-5C66-4650-BCA6-FC376C946EA4}" dt="2022-06-30T07:15:09.216" v="1203" actId="20577"/>
        <pc:sldMkLst>
          <pc:docMk/>
          <pc:sldMk cId="3876838443" sldId="402"/>
        </pc:sldMkLst>
        <pc:spChg chg="mod">
          <ac:chgData name="Gabriel Mitablinda" userId="8e0874c8-f4fd-41c2-910d-29080e1f9f73" providerId="ADAL" clId="{8E803AD4-5C66-4650-BCA6-FC376C946EA4}" dt="2022-06-29T12:27:16.912" v="43"/>
          <ac:spMkLst>
            <pc:docMk/>
            <pc:sldMk cId="3876838443" sldId="402"/>
            <ac:spMk id="4" creationId="{9FEFBEB9-3CE8-3045-816B-7A1D8D2A0FA1}"/>
          </ac:spMkLst>
        </pc:spChg>
        <pc:spChg chg="mod">
          <ac:chgData name="Gabriel Mitablinda" userId="8e0874c8-f4fd-41c2-910d-29080e1f9f73" providerId="ADAL" clId="{8E803AD4-5C66-4650-BCA6-FC376C946EA4}" dt="2022-06-30T07:15:09.216" v="1203" actId="20577"/>
          <ac:spMkLst>
            <pc:docMk/>
            <pc:sldMk cId="3876838443" sldId="402"/>
            <ac:spMk id="8" creationId="{7ECA8366-847D-4886-8637-2B97D6647532}"/>
          </ac:spMkLst>
        </pc:spChg>
      </pc:sldChg>
      <pc:sldChg chg="del">
        <pc:chgData name="Gabriel Mitablinda" userId="8e0874c8-f4fd-41c2-910d-29080e1f9f73" providerId="ADAL" clId="{8E803AD4-5C66-4650-BCA6-FC376C946EA4}" dt="2022-06-29T16:40:00.617" v="450" actId="47"/>
        <pc:sldMkLst>
          <pc:docMk/>
          <pc:sldMk cId="2427873949" sldId="403"/>
        </pc:sldMkLst>
      </pc:sldChg>
      <pc:sldChg chg="modSp add del">
        <pc:chgData name="Gabriel Mitablinda" userId="8e0874c8-f4fd-41c2-910d-29080e1f9f73" providerId="ADAL" clId="{8E803AD4-5C66-4650-BCA6-FC376C946EA4}" dt="2022-06-29T12:38:47.501" v="54" actId="47"/>
        <pc:sldMkLst>
          <pc:docMk/>
          <pc:sldMk cId="3962005123" sldId="404"/>
        </pc:sldMkLst>
        <pc:spChg chg="mod">
          <ac:chgData name="Gabriel Mitablinda" userId="8e0874c8-f4fd-41c2-910d-29080e1f9f73" providerId="ADAL" clId="{8E803AD4-5C66-4650-BCA6-FC376C946EA4}" dt="2022-06-29T12:27:16.912" v="43"/>
          <ac:spMkLst>
            <pc:docMk/>
            <pc:sldMk cId="3962005123" sldId="404"/>
            <ac:spMk id="4" creationId="{9FEFBEB9-3CE8-3045-816B-7A1D8D2A0FA1}"/>
          </ac:spMkLst>
        </pc:spChg>
        <pc:spChg chg="mod">
          <ac:chgData name="Gabriel Mitablinda" userId="8e0874c8-f4fd-41c2-910d-29080e1f9f73" providerId="ADAL" clId="{8E803AD4-5C66-4650-BCA6-FC376C946EA4}" dt="2022-06-29T12:27:16.912" v="43"/>
          <ac:spMkLst>
            <pc:docMk/>
            <pc:sldMk cId="3962005123" sldId="404"/>
            <ac:spMk id="10" creationId="{948418DC-AF6E-484F-9D51-1D455DF4BBB5}"/>
          </ac:spMkLst>
        </pc:spChg>
      </pc:sldChg>
      <pc:sldChg chg="del">
        <pc:chgData name="Gabriel Mitablinda" userId="8e0874c8-f4fd-41c2-910d-29080e1f9f73" providerId="ADAL" clId="{8E803AD4-5C66-4650-BCA6-FC376C946EA4}" dt="2022-06-29T16:40:00.617" v="450" actId="47"/>
        <pc:sldMkLst>
          <pc:docMk/>
          <pc:sldMk cId="256633094" sldId="405"/>
        </pc:sldMkLst>
      </pc:sldChg>
      <pc:sldChg chg="modSp add del mod">
        <pc:chgData name="Gabriel Mitablinda" userId="8e0874c8-f4fd-41c2-910d-29080e1f9f73" providerId="ADAL" clId="{8E803AD4-5C66-4650-BCA6-FC376C946EA4}" dt="2022-06-30T06:51:27.035" v="690" actId="27636"/>
        <pc:sldMkLst>
          <pc:docMk/>
          <pc:sldMk cId="1615922593" sldId="406"/>
        </pc:sldMkLst>
        <pc:spChg chg="mod">
          <ac:chgData name="Gabriel Mitablinda" userId="8e0874c8-f4fd-41c2-910d-29080e1f9f73" providerId="ADAL" clId="{8E803AD4-5C66-4650-BCA6-FC376C946EA4}" dt="2022-06-30T06:51:27.035" v="690" actId="27636"/>
          <ac:spMkLst>
            <pc:docMk/>
            <pc:sldMk cId="1615922593" sldId="406"/>
            <ac:spMk id="7" creationId="{9F39636A-1005-4049-BF2D-D2F2F8DAF47C}"/>
          </ac:spMkLst>
        </pc:spChg>
      </pc:sldChg>
      <pc:sldChg chg="del">
        <pc:chgData name="Gabriel Mitablinda" userId="8e0874c8-f4fd-41c2-910d-29080e1f9f73" providerId="ADAL" clId="{8E803AD4-5C66-4650-BCA6-FC376C946EA4}" dt="2022-06-29T16:40:00.617" v="450" actId="47"/>
        <pc:sldMkLst>
          <pc:docMk/>
          <pc:sldMk cId="1653447600" sldId="407"/>
        </pc:sldMkLst>
      </pc:sldChg>
      <pc:sldChg chg="modSp add del mod">
        <pc:chgData name="Gabriel Mitablinda" userId="8e0874c8-f4fd-41c2-910d-29080e1f9f73" providerId="ADAL" clId="{8E803AD4-5C66-4650-BCA6-FC376C946EA4}" dt="2022-06-30T09:48:01.187" v="3064" actId="20577"/>
        <pc:sldMkLst>
          <pc:docMk/>
          <pc:sldMk cId="289087672" sldId="408"/>
        </pc:sldMkLst>
        <pc:spChg chg="mod">
          <ac:chgData name="Gabriel Mitablinda" userId="8e0874c8-f4fd-41c2-910d-29080e1f9f73" providerId="ADAL" clId="{8E803AD4-5C66-4650-BCA6-FC376C946EA4}" dt="2022-06-29T12:27:16.912" v="43"/>
          <ac:spMkLst>
            <pc:docMk/>
            <pc:sldMk cId="289087672" sldId="408"/>
            <ac:spMk id="4" creationId="{9FEFBEB9-3CE8-3045-816B-7A1D8D2A0FA1}"/>
          </ac:spMkLst>
        </pc:spChg>
        <pc:spChg chg="mod">
          <ac:chgData name="Gabriel Mitablinda" userId="8e0874c8-f4fd-41c2-910d-29080e1f9f73" providerId="ADAL" clId="{8E803AD4-5C66-4650-BCA6-FC376C946EA4}" dt="2022-06-30T09:48:01.187" v="3064" actId="20577"/>
          <ac:spMkLst>
            <pc:docMk/>
            <pc:sldMk cId="289087672" sldId="408"/>
            <ac:spMk id="7" creationId="{70B8F0E7-DD57-4B0E-BB82-076822449768}"/>
          </ac:spMkLst>
        </pc:spChg>
      </pc:sldChg>
      <pc:sldChg chg="del">
        <pc:chgData name="Gabriel Mitablinda" userId="8e0874c8-f4fd-41c2-910d-29080e1f9f73" providerId="ADAL" clId="{8E803AD4-5C66-4650-BCA6-FC376C946EA4}" dt="2022-06-29T16:40:00.617" v="450" actId="47"/>
        <pc:sldMkLst>
          <pc:docMk/>
          <pc:sldMk cId="3957100147" sldId="409"/>
        </pc:sldMkLst>
      </pc:sldChg>
      <pc:sldChg chg="modSp add mod">
        <pc:chgData name="Gabriel Mitablinda" userId="8e0874c8-f4fd-41c2-910d-29080e1f9f73" providerId="ADAL" clId="{8E803AD4-5C66-4650-BCA6-FC376C946EA4}" dt="2022-06-30T09:57:34.576" v="3161" actId="1076"/>
        <pc:sldMkLst>
          <pc:docMk/>
          <pc:sldMk cId="654068136" sldId="413"/>
        </pc:sldMkLst>
        <pc:spChg chg="mod">
          <ac:chgData name="Gabriel Mitablinda" userId="8e0874c8-f4fd-41c2-910d-29080e1f9f73" providerId="ADAL" clId="{8E803AD4-5C66-4650-BCA6-FC376C946EA4}" dt="2022-06-30T09:57:34.576" v="3161" actId="1076"/>
          <ac:spMkLst>
            <pc:docMk/>
            <pc:sldMk cId="654068136" sldId="413"/>
            <ac:spMk id="7" creationId="{9F39636A-1005-4049-BF2D-D2F2F8DAF47C}"/>
          </ac:spMkLst>
        </pc:spChg>
      </pc:sldChg>
      <pc:sldChg chg="del">
        <pc:chgData name="Gabriel Mitablinda" userId="8e0874c8-f4fd-41c2-910d-29080e1f9f73" providerId="ADAL" clId="{8E803AD4-5C66-4650-BCA6-FC376C946EA4}" dt="2022-06-29T12:24:51.187" v="41" actId="47"/>
        <pc:sldMkLst>
          <pc:docMk/>
          <pc:sldMk cId="252568322" sldId="415"/>
        </pc:sldMkLst>
      </pc:sldChg>
      <pc:sldChg chg="modSp mod">
        <pc:chgData name="Gabriel Mitablinda" userId="8e0874c8-f4fd-41c2-910d-29080e1f9f73" providerId="ADAL" clId="{8E803AD4-5C66-4650-BCA6-FC376C946EA4}" dt="2022-06-30T08:22:15.226" v="2122" actId="20577"/>
        <pc:sldMkLst>
          <pc:docMk/>
          <pc:sldMk cId="2451440220" sldId="416"/>
        </pc:sldMkLst>
        <pc:graphicFrameChg chg="modGraphic">
          <ac:chgData name="Gabriel Mitablinda" userId="8e0874c8-f4fd-41c2-910d-29080e1f9f73" providerId="ADAL" clId="{8E803AD4-5C66-4650-BCA6-FC376C946EA4}" dt="2022-06-30T08:22:15.226" v="2122" actId="20577"/>
          <ac:graphicFrameMkLst>
            <pc:docMk/>
            <pc:sldMk cId="2451440220" sldId="416"/>
            <ac:graphicFrameMk id="5" creationId="{C1E919DE-E13C-4E3E-B5B3-6EA59663207E}"/>
          </ac:graphicFrameMkLst>
        </pc:graphicFrameChg>
      </pc:sldChg>
      <pc:sldChg chg="del">
        <pc:chgData name="Gabriel Mitablinda" userId="8e0874c8-f4fd-41c2-910d-29080e1f9f73" providerId="ADAL" clId="{8E803AD4-5C66-4650-BCA6-FC376C946EA4}" dt="2022-06-29T12:24:51.187" v="41" actId="47"/>
        <pc:sldMkLst>
          <pc:docMk/>
          <pc:sldMk cId="1321749053" sldId="417"/>
        </pc:sldMkLst>
      </pc:sldChg>
      <pc:sldChg chg="modSp add mod">
        <pc:chgData name="Gabriel Mitablinda" userId="8e0874c8-f4fd-41c2-910d-29080e1f9f73" providerId="ADAL" clId="{8E803AD4-5C66-4650-BCA6-FC376C946EA4}" dt="2022-06-29T12:38:13.783" v="48" actId="20577"/>
        <pc:sldMkLst>
          <pc:docMk/>
          <pc:sldMk cId="3401228968" sldId="417"/>
        </pc:sldMkLst>
        <pc:spChg chg="mod">
          <ac:chgData name="Gabriel Mitablinda" userId="8e0874c8-f4fd-41c2-910d-29080e1f9f73" providerId="ADAL" clId="{8E803AD4-5C66-4650-BCA6-FC376C946EA4}" dt="2022-06-29T12:27:16.912" v="43"/>
          <ac:spMkLst>
            <pc:docMk/>
            <pc:sldMk cId="3401228968" sldId="417"/>
            <ac:spMk id="4" creationId="{9FEFBEB9-3CE8-3045-816B-7A1D8D2A0FA1}"/>
          </ac:spMkLst>
        </pc:spChg>
        <pc:spChg chg="mod">
          <ac:chgData name="Gabriel Mitablinda" userId="8e0874c8-f4fd-41c2-910d-29080e1f9f73" providerId="ADAL" clId="{8E803AD4-5C66-4650-BCA6-FC376C946EA4}" dt="2022-06-29T12:38:13.783" v="48" actId="20577"/>
          <ac:spMkLst>
            <pc:docMk/>
            <pc:sldMk cId="3401228968" sldId="417"/>
            <ac:spMk id="6" creationId="{E487DA63-7411-4983-84AF-2153D8DF4684}"/>
          </ac:spMkLst>
        </pc:spChg>
      </pc:sldChg>
      <pc:sldChg chg="modSp add del">
        <pc:chgData name="Gabriel Mitablinda" userId="8e0874c8-f4fd-41c2-910d-29080e1f9f73" providerId="ADAL" clId="{8E803AD4-5C66-4650-BCA6-FC376C946EA4}" dt="2022-06-29T12:38:24.861" v="49" actId="47"/>
        <pc:sldMkLst>
          <pc:docMk/>
          <pc:sldMk cId="1157321283" sldId="418"/>
        </pc:sldMkLst>
        <pc:spChg chg="mod">
          <ac:chgData name="Gabriel Mitablinda" userId="8e0874c8-f4fd-41c2-910d-29080e1f9f73" providerId="ADAL" clId="{8E803AD4-5C66-4650-BCA6-FC376C946EA4}" dt="2022-06-29T12:27:16.912" v="43"/>
          <ac:spMkLst>
            <pc:docMk/>
            <pc:sldMk cId="1157321283" sldId="418"/>
            <ac:spMk id="4" creationId="{9FEFBEB9-3CE8-3045-816B-7A1D8D2A0FA1}"/>
          </ac:spMkLst>
        </pc:spChg>
      </pc:sldChg>
      <pc:sldChg chg="modSp add mod">
        <pc:chgData name="Gabriel Mitablinda" userId="8e0874c8-f4fd-41c2-910d-29080e1f9f73" providerId="ADAL" clId="{8E803AD4-5C66-4650-BCA6-FC376C946EA4}" dt="2022-06-30T07:05:37.322" v="1164" actId="20577"/>
        <pc:sldMkLst>
          <pc:docMk/>
          <pc:sldMk cId="3223585283" sldId="419"/>
        </pc:sldMkLst>
        <pc:spChg chg="mod">
          <ac:chgData name="Gabriel Mitablinda" userId="8e0874c8-f4fd-41c2-910d-29080e1f9f73" providerId="ADAL" clId="{8E803AD4-5C66-4650-BCA6-FC376C946EA4}" dt="2022-06-30T07:05:37.322" v="1164" actId="20577"/>
          <ac:spMkLst>
            <pc:docMk/>
            <pc:sldMk cId="3223585283" sldId="419"/>
            <ac:spMk id="4" creationId="{9FEFBEB9-3CE8-3045-816B-7A1D8D2A0FA1}"/>
          </ac:spMkLst>
        </pc:spChg>
        <pc:spChg chg="mod">
          <ac:chgData name="Gabriel Mitablinda" userId="8e0874c8-f4fd-41c2-910d-29080e1f9f73" providerId="ADAL" clId="{8E803AD4-5C66-4650-BCA6-FC376C946EA4}" dt="2022-06-30T07:04:59.800" v="1163" actId="20577"/>
          <ac:spMkLst>
            <pc:docMk/>
            <pc:sldMk cId="3223585283" sldId="419"/>
            <ac:spMk id="6" creationId="{E487DA63-7411-4983-84AF-2153D8DF4684}"/>
          </ac:spMkLst>
        </pc:spChg>
      </pc:sldChg>
      <pc:sldChg chg="modSp add mod">
        <pc:chgData name="Gabriel Mitablinda" userId="8e0874c8-f4fd-41c2-910d-29080e1f9f73" providerId="ADAL" clId="{8E803AD4-5C66-4650-BCA6-FC376C946EA4}" dt="2022-06-30T07:13:10.856" v="1175" actId="20577"/>
        <pc:sldMkLst>
          <pc:docMk/>
          <pc:sldMk cId="1710378577" sldId="420"/>
        </pc:sldMkLst>
        <pc:spChg chg="mod">
          <ac:chgData name="Gabriel Mitablinda" userId="8e0874c8-f4fd-41c2-910d-29080e1f9f73" providerId="ADAL" clId="{8E803AD4-5C66-4650-BCA6-FC376C946EA4}" dt="2022-06-30T07:13:10.856" v="1175" actId="20577"/>
          <ac:spMkLst>
            <pc:docMk/>
            <pc:sldMk cId="1710378577" sldId="420"/>
            <ac:spMk id="7" creationId="{0AF31131-C95F-4147-9275-77E4360905BA}"/>
          </ac:spMkLst>
        </pc:spChg>
      </pc:sldChg>
      <pc:sldChg chg="modSp add del mod">
        <pc:chgData name="Gabriel Mitablinda" userId="8e0874c8-f4fd-41c2-910d-29080e1f9f73" providerId="ADAL" clId="{8E803AD4-5C66-4650-BCA6-FC376C946EA4}" dt="2022-06-30T06:43:35.359" v="461" actId="47"/>
        <pc:sldMkLst>
          <pc:docMk/>
          <pc:sldMk cId="4078419258" sldId="421"/>
        </pc:sldMkLst>
        <pc:spChg chg="mod">
          <ac:chgData name="Gabriel Mitablinda" userId="8e0874c8-f4fd-41c2-910d-29080e1f9f73" providerId="ADAL" clId="{8E803AD4-5C66-4650-BCA6-FC376C946EA4}" dt="2022-06-30T06:43:22.800" v="457" actId="20577"/>
          <ac:spMkLst>
            <pc:docMk/>
            <pc:sldMk cId="4078419258" sldId="421"/>
            <ac:spMk id="5" creationId="{E837AB28-36CC-44D9-85BC-22D8DC242CE9}"/>
          </ac:spMkLst>
        </pc:spChg>
      </pc:sldChg>
      <pc:sldChg chg="add">
        <pc:chgData name="Gabriel Mitablinda" userId="8e0874c8-f4fd-41c2-910d-29080e1f9f73" providerId="ADAL" clId="{8E803AD4-5C66-4650-BCA6-FC376C946EA4}" dt="2022-06-29T12:25:47.086" v="42"/>
        <pc:sldMkLst>
          <pc:docMk/>
          <pc:sldMk cId="3871776799" sldId="422"/>
        </pc:sldMkLst>
      </pc:sldChg>
      <pc:sldChg chg="add">
        <pc:chgData name="Gabriel Mitablinda" userId="8e0874c8-f4fd-41c2-910d-29080e1f9f73" providerId="ADAL" clId="{8E803AD4-5C66-4650-BCA6-FC376C946EA4}" dt="2022-06-29T12:25:47.086" v="42"/>
        <pc:sldMkLst>
          <pc:docMk/>
          <pc:sldMk cId="3265668128" sldId="423"/>
        </pc:sldMkLst>
      </pc:sldChg>
      <pc:sldChg chg="add">
        <pc:chgData name="Gabriel Mitablinda" userId="8e0874c8-f4fd-41c2-910d-29080e1f9f73" providerId="ADAL" clId="{8E803AD4-5C66-4650-BCA6-FC376C946EA4}" dt="2022-06-30T09:52:39.278" v="3089"/>
        <pc:sldMkLst>
          <pc:docMk/>
          <pc:sldMk cId="3829456776" sldId="424"/>
        </pc:sldMkLst>
      </pc:sldChg>
      <pc:sldChg chg="modSp add mod">
        <pc:chgData name="Gabriel Mitablinda" userId="8e0874c8-f4fd-41c2-910d-29080e1f9f73" providerId="ADAL" clId="{8E803AD4-5C66-4650-BCA6-FC376C946EA4}" dt="2022-06-30T09:51:17.678" v="3088" actId="27636"/>
        <pc:sldMkLst>
          <pc:docMk/>
          <pc:sldMk cId="261825565" sldId="425"/>
        </pc:sldMkLst>
        <pc:spChg chg="mod">
          <ac:chgData name="Gabriel Mitablinda" userId="8e0874c8-f4fd-41c2-910d-29080e1f9f73" providerId="ADAL" clId="{8E803AD4-5C66-4650-BCA6-FC376C946EA4}" dt="2022-06-30T09:51:17.678" v="3088" actId="27636"/>
          <ac:spMkLst>
            <pc:docMk/>
            <pc:sldMk cId="261825565" sldId="425"/>
            <ac:spMk id="8" creationId="{DEBCEB82-918E-44BA-B232-A87655D1993C}"/>
          </ac:spMkLst>
        </pc:spChg>
      </pc:sldChg>
      <pc:sldChg chg="modSp add mod">
        <pc:chgData name="Gabriel Mitablinda" userId="8e0874c8-f4fd-41c2-910d-29080e1f9f73" providerId="ADAL" clId="{8E803AD4-5C66-4650-BCA6-FC376C946EA4}" dt="2022-06-30T09:50:29.926" v="3077"/>
        <pc:sldMkLst>
          <pc:docMk/>
          <pc:sldMk cId="2384944318" sldId="426"/>
        </pc:sldMkLst>
        <pc:spChg chg="mod">
          <ac:chgData name="Gabriel Mitablinda" userId="8e0874c8-f4fd-41c2-910d-29080e1f9f73" providerId="ADAL" clId="{8E803AD4-5C66-4650-BCA6-FC376C946EA4}" dt="2022-06-30T09:50:29.926" v="3077"/>
          <ac:spMkLst>
            <pc:docMk/>
            <pc:sldMk cId="2384944318" sldId="426"/>
            <ac:spMk id="8" creationId="{DEBCEB82-918E-44BA-B232-A87655D1993C}"/>
          </ac:spMkLst>
        </pc:spChg>
      </pc:sldChg>
      <pc:sldChg chg="modSp add mod">
        <pc:chgData name="Gabriel Mitablinda" userId="8e0874c8-f4fd-41c2-910d-29080e1f9f73" providerId="ADAL" clId="{8E803AD4-5C66-4650-BCA6-FC376C946EA4}" dt="2022-06-30T09:41:18.587" v="3027" actId="113"/>
        <pc:sldMkLst>
          <pc:docMk/>
          <pc:sldMk cId="841967579" sldId="427"/>
        </pc:sldMkLst>
        <pc:spChg chg="mod">
          <ac:chgData name="Gabriel Mitablinda" userId="8e0874c8-f4fd-41c2-910d-29080e1f9f73" providerId="ADAL" clId="{8E803AD4-5C66-4650-BCA6-FC376C946EA4}" dt="2022-06-30T09:41:18.587" v="3027" actId="113"/>
          <ac:spMkLst>
            <pc:docMk/>
            <pc:sldMk cId="841967579" sldId="427"/>
            <ac:spMk id="5" creationId="{E837AB28-36CC-44D9-85BC-22D8DC242CE9}"/>
          </ac:spMkLst>
        </pc:spChg>
      </pc:sldChg>
      <pc:sldChg chg="add del">
        <pc:chgData name="Gabriel Mitablinda" userId="8e0874c8-f4fd-41c2-910d-29080e1f9f73" providerId="ADAL" clId="{8E803AD4-5C66-4650-BCA6-FC376C946EA4}" dt="2022-06-30T06:43:35.406" v="462" actId="47"/>
        <pc:sldMkLst>
          <pc:docMk/>
          <pc:sldMk cId="3518113729" sldId="428"/>
        </pc:sldMkLst>
      </pc:sldChg>
      <pc:sldChg chg="modSp add mod">
        <pc:chgData name="Gabriel Mitablinda" userId="8e0874c8-f4fd-41c2-910d-29080e1f9f73" providerId="ADAL" clId="{8E803AD4-5C66-4650-BCA6-FC376C946EA4}" dt="2022-06-30T09:41:05.838" v="3026" actId="20577"/>
        <pc:sldMkLst>
          <pc:docMk/>
          <pc:sldMk cId="1655419212" sldId="429"/>
        </pc:sldMkLst>
        <pc:spChg chg="mod">
          <ac:chgData name="Gabriel Mitablinda" userId="8e0874c8-f4fd-41c2-910d-29080e1f9f73" providerId="ADAL" clId="{8E803AD4-5C66-4650-BCA6-FC376C946EA4}" dt="2022-06-30T09:39:28.057" v="2980" actId="1076"/>
          <ac:spMkLst>
            <pc:docMk/>
            <pc:sldMk cId="1655419212" sldId="429"/>
            <ac:spMk id="4" creationId="{FFF0ADA9-698C-49D7-B854-E111ADC3A1FF}"/>
          </ac:spMkLst>
        </pc:spChg>
        <pc:spChg chg="mod">
          <ac:chgData name="Gabriel Mitablinda" userId="8e0874c8-f4fd-41c2-910d-29080e1f9f73" providerId="ADAL" clId="{8E803AD4-5C66-4650-BCA6-FC376C946EA4}" dt="2022-06-30T09:41:05.838" v="3026" actId="20577"/>
          <ac:spMkLst>
            <pc:docMk/>
            <pc:sldMk cId="1655419212" sldId="429"/>
            <ac:spMk id="5" creationId="{E837AB28-36CC-44D9-85BC-22D8DC242CE9}"/>
          </ac:spMkLst>
        </pc:spChg>
      </pc:sldChg>
      <pc:sldChg chg="delSp modSp new mod">
        <pc:chgData name="Gabriel Mitablinda" userId="8e0874c8-f4fd-41c2-910d-29080e1f9f73" providerId="ADAL" clId="{8E803AD4-5C66-4650-BCA6-FC376C946EA4}" dt="2022-06-30T09:37:39.830" v="2936" actId="6549"/>
        <pc:sldMkLst>
          <pc:docMk/>
          <pc:sldMk cId="1107118819" sldId="430"/>
        </pc:sldMkLst>
        <pc:spChg chg="del">
          <ac:chgData name="Gabriel Mitablinda" userId="8e0874c8-f4fd-41c2-910d-29080e1f9f73" providerId="ADAL" clId="{8E803AD4-5C66-4650-BCA6-FC376C946EA4}" dt="2022-06-30T09:04:21.197" v="2169" actId="478"/>
          <ac:spMkLst>
            <pc:docMk/>
            <pc:sldMk cId="1107118819" sldId="430"/>
            <ac:spMk id="4" creationId="{180E8255-0185-E756-060F-91DAD7A5AF5B}"/>
          </ac:spMkLst>
        </pc:spChg>
        <pc:spChg chg="mod">
          <ac:chgData name="Gabriel Mitablinda" userId="8e0874c8-f4fd-41c2-910d-29080e1f9f73" providerId="ADAL" clId="{8E803AD4-5C66-4650-BCA6-FC376C946EA4}" dt="2022-06-30T09:37:39.830" v="2936" actId="6549"/>
          <ac:spMkLst>
            <pc:docMk/>
            <pc:sldMk cId="1107118819" sldId="430"/>
            <ac:spMk id="5" creationId="{FABC4886-D699-B5E2-1B0D-B62DDC817D51}"/>
          </ac:spMkLst>
        </pc:spChg>
      </pc:sldChg>
    </pc:docChg>
  </pc:docChgLst>
  <pc:docChgLst>
    <pc:chgData name="Stefan Milicenco" userId="S::smilicenco@dexisonline.com::e7c9d56d-fb17-479c-b198-9d4eba764723" providerId="AD" clId="Web-{4A72EBF5-C8C3-DD10-6AD2-D5C71193DAC8}"/>
    <pc:docChg chg="modSld">
      <pc:chgData name="Stefan Milicenco" userId="S::smilicenco@dexisonline.com::e7c9d56d-fb17-479c-b198-9d4eba764723" providerId="AD" clId="Web-{4A72EBF5-C8C3-DD10-6AD2-D5C71193DAC8}" dt="2022-10-04T15:36:49.820" v="4" actId="20577"/>
      <pc:docMkLst>
        <pc:docMk/>
      </pc:docMkLst>
      <pc:sldChg chg="modSp">
        <pc:chgData name="Stefan Milicenco" userId="S::smilicenco@dexisonline.com::e7c9d56d-fb17-479c-b198-9d4eba764723" providerId="AD" clId="Web-{4A72EBF5-C8C3-DD10-6AD2-D5C71193DAC8}" dt="2022-10-04T15:36:35.116" v="2" actId="20577"/>
        <pc:sldMkLst>
          <pc:docMk/>
          <pc:sldMk cId="1710378577" sldId="420"/>
        </pc:sldMkLst>
        <pc:spChg chg="mod">
          <ac:chgData name="Stefan Milicenco" userId="S::smilicenco@dexisonline.com::e7c9d56d-fb17-479c-b198-9d4eba764723" providerId="AD" clId="Web-{4A72EBF5-C8C3-DD10-6AD2-D5C71193DAC8}" dt="2022-10-04T15:36:35.116" v="2" actId="20577"/>
          <ac:spMkLst>
            <pc:docMk/>
            <pc:sldMk cId="1710378577" sldId="420"/>
            <ac:spMk id="7" creationId="{0AF31131-C95F-4147-9275-77E4360905BA}"/>
          </ac:spMkLst>
        </pc:spChg>
      </pc:sldChg>
      <pc:sldChg chg="modSp">
        <pc:chgData name="Stefan Milicenco" userId="S::smilicenco@dexisonline.com::e7c9d56d-fb17-479c-b198-9d4eba764723" providerId="AD" clId="Web-{4A72EBF5-C8C3-DD10-6AD2-D5C71193DAC8}" dt="2022-10-04T15:36:49.820" v="4" actId="20577"/>
        <pc:sldMkLst>
          <pc:docMk/>
          <pc:sldMk cId="428122088" sldId="435"/>
        </pc:sldMkLst>
        <pc:spChg chg="mod">
          <ac:chgData name="Stefan Milicenco" userId="S::smilicenco@dexisonline.com::e7c9d56d-fb17-479c-b198-9d4eba764723" providerId="AD" clId="Web-{4A72EBF5-C8C3-DD10-6AD2-D5C71193DAC8}" dt="2022-10-04T15:36:49.820" v="4" actId="20577"/>
          <ac:spMkLst>
            <pc:docMk/>
            <pc:sldMk cId="428122088" sldId="435"/>
            <ac:spMk id="7" creationId="{0AF31131-C95F-4147-9275-77E4360905BA}"/>
          </ac:spMkLst>
        </pc:spChg>
      </pc:sldChg>
    </pc:docChg>
  </pc:docChgLst>
  <pc:docChgLst>
    <pc:chgData name="Mihai Grosu" userId="S::mgrosu@dexisonline.com::56cb48f3-9863-40dc-b9f3-e5b87529c7fa" providerId="AD" clId="Web-{651DD999-0AAE-B79E-D719-C870770E0D24}"/>
    <pc:docChg chg="modSld">
      <pc:chgData name="Mihai Grosu" userId="S::mgrosu@dexisonline.com::56cb48f3-9863-40dc-b9f3-e5b87529c7fa" providerId="AD" clId="Web-{651DD999-0AAE-B79E-D719-C870770E0D24}" dt="2022-06-30T11:53:42.134" v="122" actId="14100"/>
      <pc:docMkLst>
        <pc:docMk/>
      </pc:docMkLst>
      <pc:sldChg chg="addSp delSp modSp">
        <pc:chgData name="Mihai Grosu" userId="S::mgrosu@dexisonline.com::56cb48f3-9863-40dc-b9f3-e5b87529c7fa" providerId="AD" clId="Web-{651DD999-0AAE-B79E-D719-C870770E0D24}" dt="2022-06-30T11:53:42.134" v="122" actId="14100"/>
        <pc:sldMkLst>
          <pc:docMk/>
          <pc:sldMk cId="4115394870" sldId="400"/>
        </pc:sldMkLst>
        <pc:spChg chg="mod">
          <ac:chgData name="Mihai Grosu" userId="S::mgrosu@dexisonline.com::56cb48f3-9863-40dc-b9f3-e5b87529c7fa" providerId="AD" clId="Web-{651DD999-0AAE-B79E-D719-C870770E0D24}" dt="2022-06-30T11:51:08.660" v="110" actId="20577"/>
          <ac:spMkLst>
            <pc:docMk/>
            <pc:sldMk cId="4115394870" sldId="400"/>
            <ac:spMk id="7" creationId="{70B8F0E7-DD57-4B0E-BB82-076822449768}"/>
          </ac:spMkLst>
        </pc:spChg>
        <pc:picChg chg="add mod">
          <ac:chgData name="Mihai Grosu" userId="S::mgrosu@dexisonline.com::56cb48f3-9863-40dc-b9f3-e5b87529c7fa" providerId="AD" clId="Web-{651DD999-0AAE-B79E-D719-C870770E0D24}" dt="2022-06-30T11:53:42.134" v="122" actId="14100"/>
          <ac:picMkLst>
            <pc:docMk/>
            <pc:sldMk cId="4115394870" sldId="400"/>
            <ac:picMk id="5" creationId="{6EF28575-9DAE-7A7D-01DB-85034E8DBFBA}"/>
          </ac:picMkLst>
        </pc:picChg>
        <pc:picChg chg="del">
          <ac:chgData name="Mihai Grosu" userId="S::mgrosu@dexisonline.com::56cb48f3-9863-40dc-b9f3-e5b87529c7fa" providerId="AD" clId="Web-{651DD999-0AAE-B79E-D719-C870770E0D24}" dt="2022-06-30T11:53:20.789" v="117"/>
          <ac:picMkLst>
            <pc:docMk/>
            <pc:sldMk cId="4115394870" sldId="400"/>
            <ac:picMk id="7175" creationId="{F6CB0664-543F-6642-94C3-949B2E5FD99D}"/>
          </ac:picMkLst>
        </pc:picChg>
      </pc:sldChg>
      <pc:sldChg chg="addSp delSp modSp">
        <pc:chgData name="Mihai Grosu" userId="S::mgrosu@dexisonline.com::56cb48f3-9863-40dc-b9f3-e5b87529c7fa" providerId="AD" clId="Web-{651DD999-0AAE-B79E-D719-C870770E0D24}" dt="2022-06-30T11:52:50.960" v="116" actId="1076"/>
        <pc:sldMkLst>
          <pc:docMk/>
          <pc:sldMk cId="289087672" sldId="408"/>
        </pc:sldMkLst>
        <pc:graphicFrameChg chg="add del mod">
          <ac:chgData name="Mihai Grosu" userId="S::mgrosu@dexisonline.com::56cb48f3-9863-40dc-b9f3-e5b87529c7fa" providerId="AD" clId="Web-{651DD999-0AAE-B79E-D719-C870770E0D24}" dt="2022-06-30T11:52:28.538" v="113"/>
          <ac:graphicFrameMkLst>
            <pc:docMk/>
            <pc:sldMk cId="289087672" sldId="408"/>
            <ac:graphicFrameMk id="6" creationId="{F0D3BCE0-A214-1FDB-21F8-609901413FBE}"/>
          </ac:graphicFrameMkLst>
        </pc:graphicFrameChg>
        <pc:picChg chg="add mod">
          <ac:chgData name="Mihai Grosu" userId="S::mgrosu@dexisonline.com::56cb48f3-9863-40dc-b9f3-e5b87529c7fa" providerId="AD" clId="Web-{651DD999-0AAE-B79E-D719-C870770E0D24}" dt="2022-06-30T11:52:50.960" v="116" actId="1076"/>
          <ac:picMkLst>
            <pc:docMk/>
            <pc:sldMk cId="289087672" sldId="408"/>
            <ac:picMk id="8" creationId="{1AA9EB71-17A6-62F5-F41C-066D41712D84}"/>
          </ac:picMkLst>
        </pc:picChg>
        <pc:picChg chg="del">
          <ac:chgData name="Mihai Grosu" userId="S::mgrosu@dexisonline.com::56cb48f3-9863-40dc-b9f3-e5b87529c7fa" providerId="AD" clId="Web-{651DD999-0AAE-B79E-D719-C870770E0D24}" dt="2022-06-30T11:52:22.506" v="111"/>
          <ac:picMkLst>
            <pc:docMk/>
            <pc:sldMk cId="289087672" sldId="408"/>
            <ac:picMk id="7175" creationId="{F6CB0664-543F-6642-94C3-949B2E5FD99D}"/>
          </ac:picMkLst>
        </pc:picChg>
      </pc:sldChg>
    </pc:docChg>
  </pc:docChgLst>
  <pc:docChgLst>
    <pc:chgData name="Gabriel Mitablinda" userId="8e0874c8-f4fd-41c2-910d-29080e1f9f73" providerId="ADAL" clId="{9BF16727-25B9-431D-8391-F967FD7D65F0}"/>
    <pc:docChg chg="undo custSel addSld delSld modSld sldOrd">
      <pc:chgData name="Gabriel Mitablinda" userId="8e0874c8-f4fd-41c2-910d-29080e1f9f73" providerId="ADAL" clId="{9BF16727-25B9-431D-8391-F967FD7D65F0}" dt="2022-04-12T13:16:17.598" v="3625" actId="20577"/>
      <pc:docMkLst>
        <pc:docMk/>
      </pc:docMkLst>
      <pc:sldChg chg="del">
        <pc:chgData name="Gabriel Mitablinda" userId="8e0874c8-f4fd-41c2-910d-29080e1f9f73" providerId="ADAL" clId="{9BF16727-25B9-431D-8391-F967FD7D65F0}" dt="2022-04-11T09:34:30.766" v="45" actId="47"/>
        <pc:sldMkLst>
          <pc:docMk/>
          <pc:sldMk cId="4146601846" sldId="260"/>
        </pc:sldMkLst>
      </pc:sldChg>
      <pc:sldChg chg="modSp mod">
        <pc:chgData name="Gabriel Mitablinda" userId="8e0874c8-f4fd-41c2-910d-29080e1f9f73" providerId="ADAL" clId="{9BF16727-25B9-431D-8391-F967FD7D65F0}" dt="2022-04-11T10:53:07.869" v="321" actId="14826"/>
        <pc:sldMkLst>
          <pc:docMk/>
          <pc:sldMk cId="278475822" sldId="324"/>
        </pc:sldMkLst>
        <pc:spChg chg="mod">
          <ac:chgData name="Gabriel Mitablinda" userId="8e0874c8-f4fd-41c2-910d-29080e1f9f73" providerId="ADAL" clId="{9BF16727-25B9-431D-8391-F967FD7D65F0}" dt="2022-04-11T09:11:57.765" v="29"/>
          <ac:spMkLst>
            <pc:docMk/>
            <pc:sldMk cId="278475822" sldId="324"/>
            <ac:spMk id="5" creationId="{C7EA2003-7CF4-914C-AF20-8651ACC5570D}"/>
          </ac:spMkLst>
        </pc:spChg>
        <pc:picChg chg="mod">
          <ac:chgData name="Gabriel Mitablinda" userId="8e0874c8-f4fd-41c2-910d-29080e1f9f73" providerId="ADAL" clId="{9BF16727-25B9-431D-8391-F967FD7D65F0}" dt="2022-04-11T10:53:07.869" v="321" actId="14826"/>
          <ac:picMkLst>
            <pc:docMk/>
            <pc:sldMk cId="278475822" sldId="324"/>
            <ac:picMk id="1026" creationId="{DC60F8A9-B5E8-4440-95D9-F10F520666E8}"/>
          </ac:picMkLst>
        </pc:picChg>
      </pc:sldChg>
      <pc:sldChg chg="addSp delSp modSp mod">
        <pc:chgData name="Gabriel Mitablinda" userId="8e0874c8-f4fd-41c2-910d-29080e1f9f73" providerId="ADAL" clId="{9BF16727-25B9-431D-8391-F967FD7D65F0}" dt="2022-04-11T09:33:32.272" v="42" actId="14100"/>
        <pc:sldMkLst>
          <pc:docMk/>
          <pc:sldMk cId="786150031" sldId="325"/>
        </pc:sldMkLst>
        <pc:spChg chg="add del mod">
          <ac:chgData name="Gabriel Mitablinda" userId="8e0874c8-f4fd-41c2-910d-29080e1f9f73" providerId="ADAL" clId="{9BF16727-25B9-431D-8391-F967FD7D65F0}" dt="2022-04-11T09:32:52.271" v="35"/>
          <ac:spMkLst>
            <pc:docMk/>
            <pc:sldMk cId="786150031" sldId="325"/>
            <ac:spMk id="5" creationId="{8B0153AE-463B-4598-BB5B-1F12C617D44F}"/>
          </ac:spMkLst>
        </pc:spChg>
        <pc:spChg chg="del">
          <ac:chgData name="Gabriel Mitablinda" userId="8e0874c8-f4fd-41c2-910d-29080e1f9f73" providerId="ADAL" clId="{9BF16727-25B9-431D-8391-F967FD7D65F0}" dt="2022-04-11T09:32:58.602" v="37" actId="478"/>
          <ac:spMkLst>
            <pc:docMk/>
            <pc:sldMk cId="786150031" sldId="325"/>
            <ac:spMk id="86" creationId="{01313F06-9064-43FB-AD45-EB5C1293CDF8}"/>
          </ac:spMkLst>
        </pc:spChg>
        <pc:picChg chg="add del mod">
          <ac:chgData name="Gabriel Mitablinda" userId="8e0874c8-f4fd-41c2-910d-29080e1f9f73" providerId="ADAL" clId="{9BF16727-25B9-431D-8391-F967FD7D65F0}" dt="2022-04-11T09:28:54.653" v="34" actId="478"/>
          <ac:picMkLst>
            <pc:docMk/>
            <pc:sldMk cId="786150031" sldId="325"/>
            <ac:picMk id="3" creationId="{B2850A51-829C-4D5C-BE49-129435ADAE74}"/>
          </ac:picMkLst>
        </pc:picChg>
        <pc:picChg chg="add mod">
          <ac:chgData name="Gabriel Mitablinda" userId="8e0874c8-f4fd-41c2-910d-29080e1f9f73" providerId="ADAL" clId="{9BF16727-25B9-431D-8391-F967FD7D65F0}" dt="2022-04-11T09:33:32.272" v="42" actId="14100"/>
          <ac:picMkLst>
            <pc:docMk/>
            <pc:sldMk cId="786150031" sldId="325"/>
            <ac:picMk id="7" creationId="{84455C2B-BDAD-42EE-98CD-14EF36C9B46C}"/>
          </ac:picMkLst>
        </pc:picChg>
        <pc:picChg chg="del">
          <ac:chgData name="Gabriel Mitablinda" userId="8e0874c8-f4fd-41c2-910d-29080e1f9f73" providerId="ADAL" clId="{9BF16727-25B9-431D-8391-F967FD7D65F0}" dt="2022-04-11T09:28:40.820" v="32" actId="478"/>
          <ac:picMkLst>
            <pc:docMk/>
            <pc:sldMk cId="786150031" sldId="325"/>
            <ac:picMk id="15" creationId="{3A6B042D-BEA8-C446-A4E8-60862044D5BA}"/>
          </ac:picMkLst>
        </pc:picChg>
      </pc:sldChg>
      <pc:sldChg chg="del">
        <pc:chgData name="Gabriel Mitablinda" userId="8e0874c8-f4fd-41c2-910d-29080e1f9f73" providerId="ADAL" clId="{9BF16727-25B9-431D-8391-F967FD7D65F0}" dt="2022-04-11T09:34:29.682" v="44" actId="47"/>
        <pc:sldMkLst>
          <pc:docMk/>
          <pc:sldMk cId="3514080364" sldId="341"/>
        </pc:sldMkLst>
      </pc:sldChg>
      <pc:sldChg chg="del">
        <pc:chgData name="Gabriel Mitablinda" userId="8e0874c8-f4fd-41c2-910d-29080e1f9f73" providerId="ADAL" clId="{9BF16727-25B9-431D-8391-F967FD7D65F0}" dt="2022-04-11T09:34:31.630" v="46" actId="47"/>
        <pc:sldMkLst>
          <pc:docMk/>
          <pc:sldMk cId="1182585466" sldId="343"/>
        </pc:sldMkLst>
      </pc:sldChg>
      <pc:sldChg chg="del">
        <pc:chgData name="Gabriel Mitablinda" userId="8e0874c8-f4fd-41c2-910d-29080e1f9f73" providerId="ADAL" clId="{9BF16727-25B9-431D-8391-F967FD7D65F0}" dt="2022-04-11T09:34:32.623" v="47" actId="47"/>
        <pc:sldMkLst>
          <pc:docMk/>
          <pc:sldMk cId="832144071" sldId="344"/>
        </pc:sldMkLst>
      </pc:sldChg>
      <pc:sldChg chg="del">
        <pc:chgData name="Gabriel Mitablinda" userId="8e0874c8-f4fd-41c2-910d-29080e1f9f73" providerId="ADAL" clId="{9BF16727-25B9-431D-8391-F967FD7D65F0}" dt="2022-04-11T09:34:34.022" v="49" actId="47"/>
        <pc:sldMkLst>
          <pc:docMk/>
          <pc:sldMk cId="2033500799" sldId="345"/>
        </pc:sldMkLst>
      </pc:sldChg>
      <pc:sldChg chg="del">
        <pc:chgData name="Gabriel Mitablinda" userId="8e0874c8-f4fd-41c2-910d-29080e1f9f73" providerId="ADAL" clId="{9BF16727-25B9-431D-8391-F967FD7D65F0}" dt="2022-04-11T09:34:34.659" v="50" actId="47"/>
        <pc:sldMkLst>
          <pc:docMk/>
          <pc:sldMk cId="1361181688" sldId="346"/>
        </pc:sldMkLst>
      </pc:sldChg>
      <pc:sldChg chg="del">
        <pc:chgData name="Gabriel Mitablinda" userId="8e0874c8-f4fd-41c2-910d-29080e1f9f73" providerId="ADAL" clId="{9BF16727-25B9-431D-8391-F967FD7D65F0}" dt="2022-04-11T09:34:36.330" v="51" actId="47"/>
        <pc:sldMkLst>
          <pc:docMk/>
          <pc:sldMk cId="2210865878" sldId="347"/>
        </pc:sldMkLst>
      </pc:sldChg>
      <pc:sldChg chg="del">
        <pc:chgData name="Gabriel Mitablinda" userId="8e0874c8-f4fd-41c2-910d-29080e1f9f73" providerId="ADAL" clId="{9BF16727-25B9-431D-8391-F967FD7D65F0}" dt="2022-04-11T09:34:38.952" v="52" actId="47"/>
        <pc:sldMkLst>
          <pc:docMk/>
          <pc:sldMk cId="3538984193" sldId="348"/>
        </pc:sldMkLst>
      </pc:sldChg>
      <pc:sldChg chg="addSp delSp modSp mod">
        <pc:chgData name="Gabriel Mitablinda" userId="8e0874c8-f4fd-41c2-910d-29080e1f9f73" providerId="ADAL" clId="{9BF16727-25B9-431D-8391-F967FD7D65F0}" dt="2022-04-12T06:27:01.439" v="1714"/>
        <pc:sldMkLst>
          <pc:docMk/>
          <pc:sldMk cId="1512415350" sldId="359"/>
        </pc:sldMkLst>
        <pc:spChg chg="mod">
          <ac:chgData name="Gabriel Mitablinda" userId="8e0874c8-f4fd-41c2-910d-29080e1f9f73" providerId="ADAL" clId="{9BF16727-25B9-431D-8391-F967FD7D65F0}" dt="2022-04-12T06:27:01.439" v="1714"/>
          <ac:spMkLst>
            <pc:docMk/>
            <pc:sldMk cId="1512415350" sldId="359"/>
            <ac:spMk id="4" creationId="{A73CA42B-B507-8344-A1BD-A9EAB61E810C}"/>
          </ac:spMkLst>
        </pc:spChg>
        <pc:spChg chg="add del mod">
          <ac:chgData name="Gabriel Mitablinda" userId="8e0874c8-f4fd-41c2-910d-29080e1f9f73" providerId="ADAL" clId="{9BF16727-25B9-431D-8391-F967FD7D65F0}" dt="2022-04-11T10:44:58.098" v="312" actId="11529"/>
          <ac:spMkLst>
            <pc:docMk/>
            <pc:sldMk cId="1512415350" sldId="359"/>
            <ac:spMk id="7" creationId="{E74518C3-220E-488B-AFA4-6B3E880C96CD}"/>
          </ac:spMkLst>
        </pc:spChg>
        <pc:spChg chg="mod">
          <ac:chgData name="Gabriel Mitablinda" userId="8e0874c8-f4fd-41c2-910d-29080e1f9f73" providerId="ADAL" clId="{9BF16727-25B9-431D-8391-F967FD7D65F0}" dt="2022-04-11T08:57:43.918" v="28" actId="20577"/>
          <ac:spMkLst>
            <pc:docMk/>
            <pc:sldMk cId="1512415350" sldId="359"/>
            <ac:spMk id="9" creationId="{51D5FA94-597E-4C56-AB32-31AA0A628D03}"/>
          </ac:spMkLst>
        </pc:spChg>
        <pc:picChg chg="add del mod">
          <ac:chgData name="Gabriel Mitablinda" userId="8e0874c8-f4fd-41c2-910d-29080e1f9f73" providerId="ADAL" clId="{9BF16727-25B9-431D-8391-F967FD7D65F0}" dt="2022-04-11T10:48:36.567" v="314" actId="14826"/>
          <ac:picMkLst>
            <pc:docMk/>
            <pc:sldMk cId="1512415350" sldId="359"/>
            <ac:picMk id="20482" creationId="{9479C600-7852-6340-95F9-21FA5B986D38}"/>
          </ac:picMkLst>
        </pc:picChg>
      </pc:sldChg>
      <pc:sldChg chg="del">
        <pc:chgData name="Gabriel Mitablinda" userId="8e0874c8-f4fd-41c2-910d-29080e1f9f73" providerId="ADAL" clId="{9BF16727-25B9-431D-8391-F967FD7D65F0}" dt="2022-04-11T10:35:54.900" v="291" actId="47"/>
        <pc:sldMkLst>
          <pc:docMk/>
          <pc:sldMk cId="1937609924" sldId="362"/>
        </pc:sldMkLst>
      </pc:sldChg>
      <pc:sldChg chg="del">
        <pc:chgData name="Gabriel Mitablinda" userId="8e0874c8-f4fd-41c2-910d-29080e1f9f73" providerId="ADAL" clId="{9BF16727-25B9-431D-8391-F967FD7D65F0}" dt="2022-04-11T10:35:56.613" v="292" actId="47"/>
        <pc:sldMkLst>
          <pc:docMk/>
          <pc:sldMk cId="3735702935" sldId="363"/>
        </pc:sldMkLst>
      </pc:sldChg>
      <pc:sldChg chg="del">
        <pc:chgData name="Gabriel Mitablinda" userId="8e0874c8-f4fd-41c2-910d-29080e1f9f73" providerId="ADAL" clId="{9BF16727-25B9-431D-8391-F967FD7D65F0}" dt="2022-04-11T10:35:57.670" v="293" actId="47"/>
        <pc:sldMkLst>
          <pc:docMk/>
          <pc:sldMk cId="2146939469" sldId="364"/>
        </pc:sldMkLst>
      </pc:sldChg>
      <pc:sldChg chg="del">
        <pc:chgData name="Gabriel Mitablinda" userId="8e0874c8-f4fd-41c2-910d-29080e1f9f73" providerId="ADAL" clId="{9BF16727-25B9-431D-8391-F967FD7D65F0}" dt="2022-04-11T10:35:58.905" v="294" actId="47"/>
        <pc:sldMkLst>
          <pc:docMk/>
          <pc:sldMk cId="1620269477" sldId="365"/>
        </pc:sldMkLst>
      </pc:sldChg>
      <pc:sldChg chg="del">
        <pc:chgData name="Gabriel Mitablinda" userId="8e0874c8-f4fd-41c2-910d-29080e1f9f73" providerId="ADAL" clId="{9BF16727-25B9-431D-8391-F967FD7D65F0}" dt="2022-04-11T10:36:00.019" v="295" actId="47"/>
        <pc:sldMkLst>
          <pc:docMk/>
          <pc:sldMk cId="1150244963" sldId="366"/>
        </pc:sldMkLst>
      </pc:sldChg>
      <pc:sldChg chg="del">
        <pc:chgData name="Gabriel Mitablinda" userId="8e0874c8-f4fd-41c2-910d-29080e1f9f73" providerId="ADAL" clId="{9BF16727-25B9-431D-8391-F967FD7D65F0}" dt="2022-04-11T10:36:01.188" v="296" actId="47"/>
        <pc:sldMkLst>
          <pc:docMk/>
          <pc:sldMk cId="1260062707" sldId="367"/>
        </pc:sldMkLst>
      </pc:sldChg>
      <pc:sldChg chg="del">
        <pc:chgData name="Gabriel Mitablinda" userId="8e0874c8-f4fd-41c2-910d-29080e1f9f73" providerId="ADAL" clId="{9BF16727-25B9-431D-8391-F967FD7D65F0}" dt="2022-04-11T10:36:02.205" v="297" actId="47"/>
        <pc:sldMkLst>
          <pc:docMk/>
          <pc:sldMk cId="3774080614" sldId="368"/>
        </pc:sldMkLst>
      </pc:sldChg>
      <pc:sldChg chg="del">
        <pc:chgData name="Gabriel Mitablinda" userId="8e0874c8-f4fd-41c2-910d-29080e1f9f73" providerId="ADAL" clId="{9BF16727-25B9-431D-8391-F967FD7D65F0}" dt="2022-04-11T10:36:03.859" v="298" actId="47"/>
        <pc:sldMkLst>
          <pc:docMk/>
          <pc:sldMk cId="389273264" sldId="369"/>
        </pc:sldMkLst>
      </pc:sldChg>
      <pc:sldChg chg="del">
        <pc:chgData name="Gabriel Mitablinda" userId="8e0874c8-f4fd-41c2-910d-29080e1f9f73" providerId="ADAL" clId="{9BF16727-25B9-431D-8391-F967FD7D65F0}" dt="2022-04-11T10:36:06.046" v="299" actId="47"/>
        <pc:sldMkLst>
          <pc:docMk/>
          <pc:sldMk cId="872307319" sldId="370"/>
        </pc:sldMkLst>
      </pc:sldChg>
      <pc:sldChg chg="addSp delSp modSp mod">
        <pc:chgData name="Gabriel Mitablinda" userId="8e0874c8-f4fd-41c2-910d-29080e1f9f73" providerId="ADAL" clId="{9BF16727-25B9-431D-8391-F967FD7D65F0}" dt="2022-04-12T07:51:16.997" v="2472" actId="14100"/>
        <pc:sldMkLst>
          <pc:docMk/>
          <pc:sldMk cId="338037377" sldId="371"/>
        </pc:sldMkLst>
        <pc:spChg chg="add del mod">
          <ac:chgData name="Gabriel Mitablinda" userId="8e0874c8-f4fd-41c2-910d-29080e1f9f73" providerId="ADAL" clId="{9BF16727-25B9-431D-8391-F967FD7D65F0}" dt="2022-04-11T11:14:29.940" v="337" actId="478"/>
          <ac:spMkLst>
            <pc:docMk/>
            <pc:sldMk cId="338037377" sldId="371"/>
            <ac:spMk id="2" creationId="{3E5CD236-AF42-459A-9B7E-90296D3DDD75}"/>
          </ac:spMkLst>
        </pc:spChg>
        <pc:spChg chg="del">
          <ac:chgData name="Gabriel Mitablinda" userId="8e0874c8-f4fd-41c2-910d-29080e1f9f73" providerId="ADAL" clId="{9BF16727-25B9-431D-8391-F967FD7D65F0}" dt="2022-04-11T11:32:45.517" v="357" actId="478"/>
          <ac:spMkLst>
            <pc:docMk/>
            <pc:sldMk cId="338037377" sldId="371"/>
            <ac:spMk id="7" creationId="{CF364A1B-5417-4E3C-A845-7EAAB6A5673F}"/>
          </ac:spMkLst>
        </pc:spChg>
        <pc:graphicFrameChg chg="mod modGraphic">
          <ac:chgData name="Gabriel Mitablinda" userId="8e0874c8-f4fd-41c2-910d-29080e1f9f73" providerId="ADAL" clId="{9BF16727-25B9-431D-8391-F967FD7D65F0}" dt="2022-04-12T07:51:16.997" v="2472" actId="14100"/>
          <ac:graphicFrameMkLst>
            <pc:docMk/>
            <pc:sldMk cId="338037377" sldId="371"/>
            <ac:graphicFrameMk id="6" creationId="{9F7A6FB1-52D6-4E97-B1FB-94C2AD335E36}"/>
          </ac:graphicFrameMkLst>
        </pc:graphicFrameChg>
      </pc:sldChg>
      <pc:sldChg chg="modSp mod">
        <pc:chgData name="Gabriel Mitablinda" userId="8e0874c8-f4fd-41c2-910d-29080e1f9f73" providerId="ADAL" clId="{9BF16727-25B9-431D-8391-F967FD7D65F0}" dt="2022-04-12T06:47:45.164" v="1857" actId="20577"/>
        <pc:sldMkLst>
          <pc:docMk/>
          <pc:sldMk cId="2472316843" sldId="374"/>
        </pc:sldMkLst>
        <pc:graphicFrameChg chg="modGraphic">
          <ac:chgData name="Gabriel Mitablinda" userId="8e0874c8-f4fd-41c2-910d-29080e1f9f73" providerId="ADAL" clId="{9BF16727-25B9-431D-8391-F967FD7D65F0}" dt="2022-04-11T21:24:57.877" v="1699" actId="207"/>
          <ac:graphicFrameMkLst>
            <pc:docMk/>
            <pc:sldMk cId="2472316843" sldId="374"/>
            <ac:graphicFrameMk id="8" creationId="{026561D2-8D0C-426C-A49C-DB6F313B503C}"/>
          </ac:graphicFrameMkLst>
        </pc:graphicFrameChg>
        <pc:graphicFrameChg chg="modGraphic">
          <ac:chgData name="Gabriel Mitablinda" userId="8e0874c8-f4fd-41c2-910d-29080e1f9f73" providerId="ADAL" clId="{9BF16727-25B9-431D-8391-F967FD7D65F0}" dt="2022-04-12T06:47:45.164" v="1857" actId="20577"/>
          <ac:graphicFrameMkLst>
            <pc:docMk/>
            <pc:sldMk cId="2472316843" sldId="374"/>
            <ac:graphicFrameMk id="9" creationId="{81B702A0-C5C4-4510-BF04-3BACCC1B73EB}"/>
          </ac:graphicFrameMkLst>
        </pc:graphicFrameChg>
      </pc:sldChg>
      <pc:sldChg chg="modSp mod">
        <pc:chgData name="Gabriel Mitablinda" userId="8e0874c8-f4fd-41c2-910d-29080e1f9f73" providerId="ADAL" clId="{9BF16727-25B9-431D-8391-F967FD7D65F0}" dt="2022-04-11T21:31:15.453" v="1713" actId="207"/>
        <pc:sldMkLst>
          <pc:docMk/>
          <pc:sldMk cId="3467253268" sldId="375"/>
        </pc:sldMkLst>
        <pc:graphicFrameChg chg="mod modGraphic">
          <ac:chgData name="Gabriel Mitablinda" userId="8e0874c8-f4fd-41c2-910d-29080e1f9f73" providerId="ADAL" clId="{9BF16727-25B9-431D-8391-F967FD7D65F0}" dt="2022-04-11T21:31:15.453" v="1713" actId="207"/>
          <ac:graphicFrameMkLst>
            <pc:docMk/>
            <pc:sldMk cId="3467253268" sldId="375"/>
            <ac:graphicFrameMk id="5" creationId="{1404B686-C0F5-41B8-8393-A38938217546}"/>
          </ac:graphicFrameMkLst>
        </pc:graphicFrameChg>
      </pc:sldChg>
      <pc:sldChg chg="modSp mod">
        <pc:chgData name="Gabriel Mitablinda" userId="8e0874c8-f4fd-41c2-910d-29080e1f9f73" providerId="ADAL" clId="{9BF16727-25B9-431D-8391-F967FD7D65F0}" dt="2022-04-12T07:47:58.813" v="2469" actId="20577"/>
        <pc:sldMkLst>
          <pc:docMk/>
          <pc:sldMk cId="2889854804" sldId="376"/>
        </pc:sldMkLst>
        <pc:graphicFrameChg chg="modGraphic">
          <ac:chgData name="Gabriel Mitablinda" userId="8e0874c8-f4fd-41c2-910d-29080e1f9f73" providerId="ADAL" clId="{9BF16727-25B9-431D-8391-F967FD7D65F0}" dt="2022-04-12T07:47:58.813" v="2469" actId="20577"/>
          <ac:graphicFrameMkLst>
            <pc:docMk/>
            <pc:sldMk cId="2889854804" sldId="376"/>
            <ac:graphicFrameMk id="2" creationId="{7A68137A-4380-44F9-8926-6701A208A014}"/>
          </ac:graphicFrameMkLst>
        </pc:graphicFrameChg>
        <pc:graphicFrameChg chg="modGraphic">
          <ac:chgData name="Gabriel Mitablinda" userId="8e0874c8-f4fd-41c2-910d-29080e1f9f73" providerId="ADAL" clId="{9BF16727-25B9-431D-8391-F967FD7D65F0}" dt="2022-04-11T21:28:26.355" v="1707" actId="20577"/>
          <ac:graphicFrameMkLst>
            <pc:docMk/>
            <pc:sldMk cId="2889854804" sldId="376"/>
            <ac:graphicFrameMk id="6" creationId="{D50E6F76-ADB7-4A6D-B83D-B19107DFE255}"/>
          </ac:graphicFrameMkLst>
        </pc:graphicFrameChg>
      </pc:sldChg>
      <pc:sldChg chg="modSp mod">
        <pc:chgData name="Gabriel Mitablinda" userId="8e0874c8-f4fd-41c2-910d-29080e1f9f73" providerId="ADAL" clId="{9BF16727-25B9-431D-8391-F967FD7D65F0}" dt="2022-04-12T06:51:45.935" v="1958" actId="20577"/>
        <pc:sldMkLst>
          <pc:docMk/>
          <pc:sldMk cId="2862054702" sldId="378"/>
        </pc:sldMkLst>
        <pc:graphicFrameChg chg="modGraphic">
          <ac:chgData name="Gabriel Mitablinda" userId="8e0874c8-f4fd-41c2-910d-29080e1f9f73" providerId="ADAL" clId="{9BF16727-25B9-431D-8391-F967FD7D65F0}" dt="2022-04-12T06:51:45.935" v="1958" actId="20577"/>
          <ac:graphicFrameMkLst>
            <pc:docMk/>
            <pc:sldMk cId="2862054702" sldId="378"/>
            <ac:graphicFrameMk id="5" creationId="{A7D123C7-121A-4979-9A45-8330410FC042}"/>
          </ac:graphicFrameMkLst>
        </pc:graphicFrameChg>
      </pc:sldChg>
      <pc:sldChg chg="del">
        <pc:chgData name="Gabriel Mitablinda" userId="8e0874c8-f4fd-41c2-910d-29080e1f9f73" providerId="ADAL" clId="{9BF16727-25B9-431D-8391-F967FD7D65F0}" dt="2022-04-11T12:58:45.004" v="694" actId="2696"/>
        <pc:sldMkLst>
          <pc:docMk/>
          <pc:sldMk cId="2355711052" sldId="382"/>
        </pc:sldMkLst>
      </pc:sldChg>
      <pc:sldChg chg="del">
        <pc:chgData name="Gabriel Mitablinda" userId="8e0874c8-f4fd-41c2-910d-29080e1f9f73" providerId="ADAL" clId="{9BF16727-25B9-431D-8391-F967FD7D65F0}" dt="2022-04-11T09:34:28.022" v="43" actId="47"/>
        <pc:sldMkLst>
          <pc:docMk/>
          <pc:sldMk cId="2299573020" sldId="383"/>
        </pc:sldMkLst>
      </pc:sldChg>
      <pc:sldChg chg="modSp add del mod ord">
        <pc:chgData name="Gabriel Mitablinda" userId="8e0874c8-f4fd-41c2-910d-29080e1f9f73" providerId="ADAL" clId="{9BF16727-25B9-431D-8391-F967FD7D65F0}" dt="2022-04-11T09:51:43.615" v="152" actId="47"/>
        <pc:sldMkLst>
          <pc:docMk/>
          <pc:sldMk cId="1004491885" sldId="384"/>
        </pc:sldMkLst>
        <pc:spChg chg="mod">
          <ac:chgData name="Gabriel Mitablinda" userId="8e0874c8-f4fd-41c2-910d-29080e1f9f73" providerId="ADAL" clId="{9BF16727-25B9-431D-8391-F967FD7D65F0}" dt="2022-04-11T09:35:02.326" v="62" actId="20577"/>
          <ac:spMkLst>
            <pc:docMk/>
            <pc:sldMk cId="1004491885" sldId="384"/>
            <ac:spMk id="4" creationId="{9FEFBEB9-3CE8-3045-816B-7A1D8D2A0FA1}"/>
          </ac:spMkLst>
        </pc:spChg>
      </pc:sldChg>
      <pc:sldChg chg="del">
        <pc:chgData name="Gabriel Mitablinda" userId="8e0874c8-f4fd-41c2-910d-29080e1f9f73" providerId="ADAL" clId="{9BF16727-25B9-431D-8391-F967FD7D65F0}" dt="2022-04-11T09:34:33.257" v="48" actId="47"/>
        <pc:sldMkLst>
          <pc:docMk/>
          <pc:sldMk cId="1045516170" sldId="385"/>
        </pc:sldMkLst>
      </pc:sldChg>
      <pc:sldChg chg="modSp add mod">
        <pc:chgData name="Gabriel Mitablinda" userId="8e0874c8-f4fd-41c2-910d-29080e1f9f73" providerId="ADAL" clId="{9BF16727-25B9-431D-8391-F967FD7D65F0}" dt="2022-04-12T07:00:55.571" v="1964" actId="14100"/>
        <pc:sldMkLst>
          <pc:docMk/>
          <pc:sldMk cId="169509910" sldId="388"/>
        </pc:sldMkLst>
        <pc:spChg chg="mod">
          <ac:chgData name="Gabriel Mitablinda" userId="8e0874c8-f4fd-41c2-910d-29080e1f9f73" providerId="ADAL" clId="{9BF16727-25B9-431D-8391-F967FD7D65F0}" dt="2022-04-11T09:49:39.868" v="151" actId="20577"/>
          <ac:spMkLst>
            <pc:docMk/>
            <pc:sldMk cId="169509910" sldId="388"/>
            <ac:spMk id="4" creationId="{9FEFBEB9-3CE8-3045-816B-7A1D8D2A0FA1}"/>
          </ac:spMkLst>
        </pc:spChg>
        <pc:spChg chg="mod">
          <ac:chgData name="Gabriel Mitablinda" userId="8e0874c8-f4fd-41c2-910d-29080e1f9f73" providerId="ADAL" clId="{9BF16727-25B9-431D-8391-F967FD7D65F0}" dt="2022-04-12T07:00:55.571" v="1964" actId="14100"/>
          <ac:spMkLst>
            <pc:docMk/>
            <pc:sldMk cId="169509910" sldId="388"/>
            <ac:spMk id="10" creationId="{948418DC-AF6E-484F-9D51-1D455DF4BBB5}"/>
          </ac:spMkLst>
        </pc:spChg>
      </pc:sldChg>
      <pc:sldChg chg="modSp add mod">
        <pc:chgData name="Gabriel Mitablinda" userId="8e0874c8-f4fd-41c2-910d-29080e1f9f73" providerId="ADAL" clId="{9BF16727-25B9-431D-8391-F967FD7D65F0}" dt="2022-04-12T13:01:56.213" v="3552" actId="6549"/>
        <pc:sldMkLst>
          <pc:docMk/>
          <pc:sldMk cId="1302381755" sldId="391"/>
        </pc:sldMkLst>
        <pc:spChg chg="mod">
          <ac:chgData name="Gabriel Mitablinda" userId="8e0874c8-f4fd-41c2-910d-29080e1f9f73" providerId="ADAL" clId="{9BF16727-25B9-431D-8391-F967FD7D65F0}" dt="2022-04-11T09:52:11.253" v="163" actId="5793"/>
          <ac:spMkLst>
            <pc:docMk/>
            <pc:sldMk cId="1302381755" sldId="391"/>
            <ac:spMk id="4" creationId="{9FEFBEB9-3CE8-3045-816B-7A1D8D2A0FA1}"/>
          </ac:spMkLst>
        </pc:spChg>
        <pc:spChg chg="mod">
          <ac:chgData name="Gabriel Mitablinda" userId="8e0874c8-f4fd-41c2-910d-29080e1f9f73" providerId="ADAL" clId="{9BF16727-25B9-431D-8391-F967FD7D65F0}" dt="2022-04-12T13:01:56.213" v="3552" actId="6549"/>
          <ac:spMkLst>
            <pc:docMk/>
            <pc:sldMk cId="1302381755" sldId="391"/>
            <ac:spMk id="7" creationId="{9F39636A-1005-4049-BF2D-D2F2F8DAF47C}"/>
          </ac:spMkLst>
        </pc:spChg>
      </pc:sldChg>
      <pc:sldChg chg="modSp add mod ord">
        <pc:chgData name="Gabriel Mitablinda" userId="8e0874c8-f4fd-41c2-910d-29080e1f9f73" providerId="ADAL" clId="{9BF16727-25B9-431D-8391-F967FD7D65F0}" dt="2022-04-12T11:49:37.424" v="3078" actId="114"/>
        <pc:sldMkLst>
          <pc:docMk/>
          <pc:sldMk cId="881588305" sldId="393"/>
        </pc:sldMkLst>
        <pc:spChg chg="mod">
          <ac:chgData name="Gabriel Mitablinda" userId="8e0874c8-f4fd-41c2-910d-29080e1f9f73" providerId="ADAL" clId="{9BF16727-25B9-431D-8391-F967FD7D65F0}" dt="2022-04-12T07:23:21.378" v="2051" actId="1076"/>
          <ac:spMkLst>
            <pc:docMk/>
            <pc:sldMk cId="881588305" sldId="393"/>
            <ac:spMk id="4" creationId="{9FEFBEB9-3CE8-3045-816B-7A1D8D2A0FA1}"/>
          </ac:spMkLst>
        </pc:spChg>
        <pc:spChg chg="mod">
          <ac:chgData name="Gabriel Mitablinda" userId="8e0874c8-f4fd-41c2-910d-29080e1f9f73" providerId="ADAL" clId="{9BF16727-25B9-431D-8391-F967FD7D65F0}" dt="2022-04-12T11:49:37.424" v="3078" actId="114"/>
          <ac:spMkLst>
            <pc:docMk/>
            <pc:sldMk cId="881588305" sldId="393"/>
            <ac:spMk id="8" creationId="{DEBCEB82-918E-44BA-B232-A87655D1993C}"/>
          </ac:spMkLst>
        </pc:spChg>
        <pc:picChg chg="mod">
          <ac:chgData name="Gabriel Mitablinda" userId="8e0874c8-f4fd-41c2-910d-29080e1f9f73" providerId="ADAL" clId="{9BF16727-25B9-431D-8391-F967FD7D65F0}" dt="2022-04-12T07:20:12.914" v="2011" actId="1076"/>
          <ac:picMkLst>
            <pc:docMk/>
            <pc:sldMk cId="881588305" sldId="393"/>
            <ac:picMk id="7" creationId="{1F4FAD46-167C-4181-A016-8143E98167E8}"/>
          </ac:picMkLst>
        </pc:picChg>
      </pc:sldChg>
      <pc:sldChg chg="modSp add mod">
        <pc:chgData name="Gabriel Mitablinda" userId="8e0874c8-f4fd-41c2-910d-29080e1f9f73" providerId="ADAL" clId="{9BF16727-25B9-431D-8391-F967FD7D65F0}" dt="2022-04-12T11:52:58.725" v="3148"/>
        <pc:sldMkLst>
          <pc:docMk/>
          <pc:sldMk cId="535386090" sldId="399"/>
        </pc:sldMkLst>
        <pc:spChg chg="mod">
          <ac:chgData name="Gabriel Mitablinda" userId="8e0874c8-f4fd-41c2-910d-29080e1f9f73" providerId="ADAL" clId="{9BF16727-25B9-431D-8391-F967FD7D65F0}" dt="2022-04-12T11:52:58.725" v="3148"/>
          <ac:spMkLst>
            <pc:docMk/>
            <pc:sldMk cId="535386090" sldId="399"/>
            <ac:spMk id="7" creationId="{0AF31131-C95F-4147-9275-77E4360905BA}"/>
          </ac:spMkLst>
        </pc:spChg>
        <pc:picChg chg="mod">
          <ac:chgData name="Gabriel Mitablinda" userId="8e0874c8-f4fd-41c2-910d-29080e1f9f73" providerId="ADAL" clId="{9BF16727-25B9-431D-8391-F967FD7D65F0}" dt="2022-04-12T07:25:50.132" v="2105" actId="1076"/>
          <ac:picMkLst>
            <pc:docMk/>
            <pc:sldMk cId="535386090" sldId="399"/>
            <ac:picMk id="7175" creationId="{F6CB0664-543F-6642-94C3-949B2E5FD99D}"/>
          </ac:picMkLst>
        </pc:picChg>
      </pc:sldChg>
      <pc:sldChg chg="modSp add mod">
        <pc:chgData name="Gabriel Mitablinda" userId="8e0874c8-f4fd-41c2-910d-29080e1f9f73" providerId="ADAL" clId="{9BF16727-25B9-431D-8391-F967FD7D65F0}" dt="2022-04-12T13:04:30.791" v="3620" actId="20577"/>
        <pc:sldMkLst>
          <pc:docMk/>
          <pc:sldMk cId="4115394870" sldId="400"/>
        </pc:sldMkLst>
        <pc:spChg chg="mod">
          <ac:chgData name="Gabriel Mitablinda" userId="8e0874c8-f4fd-41c2-910d-29080e1f9f73" providerId="ADAL" clId="{9BF16727-25B9-431D-8391-F967FD7D65F0}" dt="2022-04-11T11:36:59.040" v="457" actId="20577"/>
          <ac:spMkLst>
            <pc:docMk/>
            <pc:sldMk cId="4115394870" sldId="400"/>
            <ac:spMk id="4" creationId="{9FEFBEB9-3CE8-3045-816B-7A1D8D2A0FA1}"/>
          </ac:spMkLst>
        </pc:spChg>
        <pc:spChg chg="mod">
          <ac:chgData name="Gabriel Mitablinda" userId="8e0874c8-f4fd-41c2-910d-29080e1f9f73" providerId="ADAL" clId="{9BF16727-25B9-431D-8391-F967FD7D65F0}" dt="2022-04-12T13:04:30.791" v="3620" actId="20577"/>
          <ac:spMkLst>
            <pc:docMk/>
            <pc:sldMk cId="4115394870" sldId="400"/>
            <ac:spMk id="7" creationId="{70B8F0E7-DD57-4B0E-BB82-076822449768}"/>
          </ac:spMkLst>
        </pc:spChg>
      </pc:sldChg>
      <pc:sldChg chg="modSp add mod">
        <pc:chgData name="Gabriel Mitablinda" userId="8e0874c8-f4fd-41c2-910d-29080e1f9f73" providerId="ADAL" clId="{9BF16727-25B9-431D-8391-F967FD7D65F0}" dt="2022-04-12T12:09:41.997" v="3273" actId="790"/>
        <pc:sldMkLst>
          <pc:docMk/>
          <pc:sldMk cId="3876838443" sldId="402"/>
        </pc:sldMkLst>
        <pc:spChg chg="mod">
          <ac:chgData name="Gabriel Mitablinda" userId="8e0874c8-f4fd-41c2-910d-29080e1f9f73" providerId="ADAL" clId="{9BF16727-25B9-431D-8391-F967FD7D65F0}" dt="2022-04-11T11:37:12.414" v="458"/>
          <ac:spMkLst>
            <pc:docMk/>
            <pc:sldMk cId="3876838443" sldId="402"/>
            <ac:spMk id="4" creationId="{9FEFBEB9-3CE8-3045-816B-7A1D8D2A0FA1}"/>
          </ac:spMkLst>
        </pc:spChg>
        <pc:spChg chg="mod">
          <ac:chgData name="Gabriel Mitablinda" userId="8e0874c8-f4fd-41c2-910d-29080e1f9f73" providerId="ADAL" clId="{9BF16727-25B9-431D-8391-F967FD7D65F0}" dt="2022-04-12T12:09:41.997" v="3273" actId="790"/>
          <ac:spMkLst>
            <pc:docMk/>
            <pc:sldMk cId="3876838443" sldId="402"/>
            <ac:spMk id="8" creationId="{7ECA8366-847D-4886-8637-2B97D6647532}"/>
          </ac:spMkLst>
        </pc:spChg>
      </pc:sldChg>
      <pc:sldChg chg="modSp add mod">
        <pc:chgData name="Gabriel Mitablinda" userId="8e0874c8-f4fd-41c2-910d-29080e1f9f73" providerId="ADAL" clId="{9BF16727-25B9-431D-8391-F967FD7D65F0}" dt="2022-04-12T12:26:18.554" v="3444" actId="20577"/>
        <pc:sldMkLst>
          <pc:docMk/>
          <pc:sldMk cId="2427873949" sldId="403"/>
        </pc:sldMkLst>
        <pc:spChg chg="mod">
          <ac:chgData name="Gabriel Mitablinda" userId="8e0874c8-f4fd-41c2-910d-29080e1f9f73" providerId="ADAL" clId="{9BF16727-25B9-431D-8391-F967FD7D65F0}" dt="2022-04-12T12:26:18.554" v="3444" actId="20577"/>
          <ac:spMkLst>
            <pc:docMk/>
            <pc:sldMk cId="2427873949" sldId="403"/>
            <ac:spMk id="5" creationId="{E837AB28-36CC-44D9-85BC-22D8DC242CE9}"/>
          </ac:spMkLst>
        </pc:spChg>
      </pc:sldChg>
      <pc:sldChg chg="modSp add mod">
        <pc:chgData name="Gabriel Mitablinda" userId="8e0874c8-f4fd-41c2-910d-29080e1f9f73" providerId="ADAL" clId="{9BF16727-25B9-431D-8391-F967FD7D65F0}" dt="2022-04-12T13:16:17.598" v="3625" actId="20577"/>
        <pc:sldMkLst>
          <pc:docMk/>
          <pc:sldMk cId="256633094" sldId="405"/>
        </pc:sldMkLst>
        <pc:spChg chg="mod">
          <ac:chgData name="Gabriel Mitablinda" userId="8e0874c8-f4fd-41c2-910d-29080e1f9f73" providerId="ADAL" clId="{9BF16727-25B9-431D-8391-F967FD7D65F0}" dt="2022-04-12T07:44:22.319" v="2450" actId="255"/>
          <ac:spMkLst>
            <pc:docMk/>
            <pc:sldMk cId="256633094" sldId="405"/>
            <ac:spMk id="4" creationId="{FFF0ADA9-698C-49D7-B854-E111ADC3A1FF}"/>
          </ac:spMkLst>
        </pc:spChg>
        <pc:spChg chg="mod">
          <ac:chgData name="Gabriel Mitablinda" userId="8e0874c8-f4fd-41c2-910d-29080e1f9f73" providerId="ADAL" clId="{9BF16727-25B9-431D-8391-F967FD7D65F0}" dt="2022-04-12T13:16:17.598" v="3625" actId="20577"/>
          <ac:spMkLst>
            <pc:docMk/>
            <pc:sldMk cId="256633094" sldId="405"/>
            <ac:spMk id="5" creationId="{E837AB28-36CC-44D9-85BC-22D8DC242CE9}"/>
          </ac:spMkLst>
        </pc:spChg>
      </pc:sldChg>
      <pc:sldChg chg="addSp delSp modSp add mod">
        <pc:chgData name="Gabriel Mitablinda" userId="8e0874c8-f4fd-41c2-910d-29080e1f9f73" providerId="ADAL" clId="{9BF16727-25B9-431D-8391-F967FD7D65F0}" dt="2022-04-12T11:48:11.689" v="3049" actId="20577"/>
        <pc:sldMkLst>
          <pc:docMk/>
          <pc:sldMk cId="1615922593" sldId="406"/>
        </pc:sldMkLst>
        <pc:spChg chg="add del">
          <ac:chgData name="Gabriel Mitablinda" userId="8e0874c8-f4fd-41c2-910d-29080e1f9f73" providerId="ADAL" clId="{9BF16727-25B9-431D-8391-F967FD7D65F0}" dt="2022-04-11T21:09:43.876" v="1529"/>
          <ac:spMkLst>
            <pc:docMk/>
            <pc:sldMk cId="1615922593" sldId="406"/>
            <ac:spMk id="5" creationId="{F4F6F618-277C-4340-8ACE-EB211ECD2D26}"/>
          </ac:spMkLst>
        </pc:spChg>
        <pc:spChg chg="add del mod">
          <ac:chgData name="Gabriel Mitablinda" userId="8e0874c8-f4fd-41c2-910d-29080e1f9f73" providerId="ADAL" clId="{9BF16727-25B9-431D-8391-F967FD7D65F0}" dt="2022-04-11T21:10:08.474" v="1533" actId="478"/>
          <ac:spMkLst>
            <pc:docMk/>
            <pc:sldMk cId="1615922593" sldId="406"/>
            <ac:spMk id="6" creationId="{1ADB2CC7-BFD4-4C6E-9953-ED3FC61EAC7A}"/>
          </ac:spMkLst>
        </pc:spChg>
        <pc:spChg chg="mod">
          <ac:chgData name="Gabriel Mitablinda" userId="8e0874c8-f4fd-41c2-910d-29080e1f9f73" providerId="ADAL" clId="{9BF16727-25B9-431D-8391-F967FD7D65F0}" dt="2022-04-12T11:48:11.689" v="3049" actId="20577"/>
          <ac:spMkLst>
            <pc:docMk/>
            <pc:sldMk cId="1615922593" sldId="406"/>
            <ac:spMk id="7" creationId="{9F39636A-1005-4049-BF2D-D2F2F8DAF47C}"/>
          </ac:spMkLst>
        </pc:spChg>
        <pc:spChg chg="add del mod">
          <ac:chgData name="Gabriel Mitablinda" userId="8e0874c8-f4fd-41c2-910d-29080e1f9f73" providerId="ADAL" clId="{9BF16727-25B9-431D-8391-F967FD7D65F0}" dt="2022-04-11T21:10:32.853" v="1544" actId="478"/>
          <ac:spMkLst>
            <pc:docMk/>
            <pc:sldMk cId="1615922593" sldId="406"/>
            <ac:spMk id="8" creationId="{5EB5EC2C-316C-4388-92E5-6DC850A9DD60}"/>
          </ac:spMkLst>
        </pc:spChg>
        <pc:spChg chg="add del mod">
          <ac:chgData name="Gabriel Mitablinda" userId="8e0874c8-f4fd-41c2-910d-29080e1f9f73" providerId="ADAL" clId="{9BF16727-25B9-431D-8391-F967FD7D65F0}" dt="2022-04-11T21:10:41.392" v="1546" actId="478"/>
          <ac:spMkLst>
            <pc:docMk/>
            <pc:sldMk cId="1615922593" sldId="406"/>
            <ac:spMk id="9" creationId="{32647D41-5E66-4C15-B43C-F4DC6A452BBE}"/>
          </ac:spMkLst>
        </pc:spChg>
        <pc:spChg chg="add del">
          <ac:chgData name="Gabriel Mitablinda" userId="8e0874c8-f4fd-41c2-910d-29080e1f9f73" providerId="ADAL" clId="{9BF16727-25B9-431D-8391-F967FD7D65F0}" dt="2022-04-11T21:11:07.185" v="1548"/>
          <ac:spMkLst>
            <pc:docMk/>
            <pc:sldMk cId="1615922593" sldId="406"/>
            <ac:spMk id="10" creationId="{B1EDC614-FC2E-4A01-BBD1-3AFA435C66FD}"/>
          </ac:spMkLst>
        </pc:spChg>
        <pc:spChg chg="add del">
          <ac:chgData name="Gabriel Mitablinda" userId="8e0874c8-f4fd-41c2-910d-29080e1f9f73" providerId="ADAL" clId="{9BF16727-25B9-431D-8391-F967FD7D65F0}" dt="2022-04-11T21:11:19.170" v="1550"/>
          <ac:spMkLst>
            <pc:docMk/>
            <pc:sldMk cId="1615922593" sldId="406"/>
            <ac:spMk id="11" creationId="{1D55CA2D-BB9B-4D1D-BA77-7437B8E78C16}"/>
          </ac:spMkLst>
        </pc:spChg>
        <pc:spChg chg="add del mod">
          <ac:chgData name="Gabriel Mitablinda" userId="8e0874c8-f4fd-41c2-910d-29080e1f9f73" providerId="ADAL" clId="{9BF16727-25B9-431D-8391-F967FD7D65F0}" dt="2022-04-11T21:13:36.454" v="1580"/>
          <ac:spMkLst>
            <pc:docMk/>
            <pc:sldMk cId="1615922593" sldId="406"/>
            <ac:spMk id="12" creationId="{C5CD04C3-3443-4166-B3E5-A10D6DFF6BC1}"/>
          </ac:spMkLst>
        </pc:spChg>
      </pc:sldChg>
      <pc:sldChg chg="modSp add mod">
        <pc:chgData name="Gabriel Mitablinda" userId="8e0874c8-f4fd-41c2-910d-29080e1f9f73" providerId="ADAL" clId="{9BF16727-25B9-431D-8391-F967FD7D65F0}" dt="2022-04-12T12:29:29.590" v="3481" actId="27636"/>
        <pc:sldMkLst>
          <pc:docMk/>
          <pc:sldMk cId="1653447600" sldId="407"/>
        </pc:sldMkLst>
        <pc:spChg chg="mod">
          <ac:chgData name="Gabriel Mitablinda" userId="8e0874c8-f4fd-41c2-910d-29080e1f9f73" providerId="ADAL" clId="{9BF16727-25B9-431D-8391-F967FD7D65F0}" dt="2022-04-12T12:21:22.597" v="3399" actId="1076"/>
          <ac:spMkLst>
            <pc:docMk/>
            <pc:sldMk cId="1653447600" sldId="407"/>
            <ac:spMk id="4" creationId="{FFF0ADA9-698C-49D7-B854-E111ADC3A1FF}"/>
          </ac:spMkLst>
        </pc:spChg>
        <pc:spChg chg="mod">
          <ac:chgData name="Gabriel Mitablinda" userId="8e0874c8-f4fd-41c2-910d-29080e1f9f73" providerId="ADAL" clId="{9BF16727-25B9-431D-8391-F967FD7D65F0}" dt="2022-04-12T12:29:29.590" v="3481" actId="27636"/>
          <ac:spMkLst>
            <pc:docMk/>
            <pc:sldMk cId="1653447600" sldId="407"/>
            <ac:spMk id="5" creationId="{E837AB28-36CC-44D9-85BC-22D8DC242CE9}"/>
          </ac:spMkLst>
        </pc:spChg>
      </pc:sldChg>
      <pc:sldChg chg="modSp add mod">
        <pc:chgData name="Gabriel Mitablinda" userId="8e0874c8-f4fd-41c2-910d-29080e1f9f73" providerId="ADAL" clId="{9BF16727-25B9-431D-8391-F967FD7D65F0}" dt="2022-04-12T12:22:52.452" v="3413" actId="20577"/>
        <pc:sldMkLst>
          <pc:docMk/>
          <pc:sldMk cId="289087672" sldId="408"/>
        </pc:sldMkLst>
        <pc:spChg chg="mod">
          <ac:chgData name="Gabriel Mitablinda" userId="8e0874c8-f4fd-41c2-910d-29080e1f9f73" providerId="ADAL" clId="{9BF16727-25B9-431D-8391-F967FD7D65F0}" dt="2022-04-12T07:40:20.949" v="2173"/>
          <ac:spMkLst>
            <pc:docMk/>
            <pc:sldMk cId="289087672" sldId="408"/>
            <ac:spMk id="4" creationId="{9FEFBEB9-3CE8-3045-816B-7A1D8D2A0FA1}"/>
          </ac:spMkLst>
        </pc:spChg>
        <pc:spChg chg="mod">
          <ac:chgData name="Gabriel Mitablinda" userId="8e0874c8-f4fd-41c2-910d-29080e1f9f73" providerId="ADAL" clId="{9BF16727-25B9-431D-8391-F967FD7D65F0}" dt="2022-04-12T12:22:52.452" v="3413" actId="20577"/>
          <ac:spMkLst>
            <pc:docMk/>
            <pc:sldMk cId="289087672" sldId="408"/>
            <ac:spMk id="7" creationId="{70B8F0E7-DD57-4B0E-BB82-076822449768}"/>
          </ac:spMkLst>
        </pc:spChg>
      </pc:sldChg>
      <pc:sldChg chg="modSp add mod">
        <pc:chgData name="Gabriel Mitablinda" userId="8e0874c8-f4fd-41c2-910d-29080e1f9f73" providerId="ADAL" clId="{9BF16727-25B9-431D-8391-F967FD7D65F0}" dt="2022-04-12T12:29:35.613" v="3484" actId="5793"/>
        <pc:sldMkLst>
          <pc:docMk/>
          <pc:sldMk cId="3957100147" sldId="409"/>
        </pc:sldMkLst>
        <pc:spChg chg="mod">
          <ac:chgData name="Gabriel Mitablinda" userId="8e0874c8-f4fd-41c2-910d-29080e1f9f73" providerId="ADAL" clId="{9BF16727-25B9-431D-8391-F967FD7D65F0}" dt="2022-04-12T12:21:14.130" v="3397" actId="1076"/>
          <ac:spMkLst>
            <pc:docMk/>
            <pc:sldMk cId="3957100147" sldId="409"/>
            <ac:spMk id="4" creationId="{FFF0ADA9-698C-49D7-B854-E111ADC3A1FF}"/>
          </ac:spMkLst>
        </pc:spChg>
        <pc:spChg chg="mod">
          <ac:chgData name="Gabriel Mitablinda" userId="8e0874c8-f4fd-41c2-910d-29080e1f9f73" providerId="ADAL" clId="{9BF16727-25B9-431D-8391-F967FD7D65F0}" dt="2022-04-12T12:29:35.613" v="3484" actId="5793"/>
          <ac:spMkLst>
            <pc:docMk/>
            <pc:sldMk cId="3957100147" sldId="409"/>
            <ac:spMk id="5" creationId="{E837AB28-36CC-44D9-85BC-22D8DC242CE9}"/>
          </ac:spMkLst>
        </pc:spChg>
      </pc:sldChg>
      <pc:sldChg chg="modSp add del mod">
        <pc:chgData name="Gabriel Mitablinda" userId="8e0874c8-f4fd-41c2-910d-29080e1f9f73" providerId="ADAL" clId="{9BF16727-25B9-431D-8391-F967FD7D65F0}" dt="2022-04-11T21:01:19.362" v="1397" actId="2696"/>
        <pc:sldMkLst>
          <pc:docMk/>
          <pc:sldMk cId="420219639" sldId="414"/>
        </pc:sldMkLst>
        <pc:spChg chg="mod">
          <ac:chgData name="Gabriel Mitablinda" userId="8e0874c8-f4fd-41c2-910d-29080e1f9f73" providerId="ADAL" clId="{9BF16727-25B9-431D-8391-F967FD7D65F0}" dt="2022-04-11T21:00:51.150" v="1394" actId="20577"/>
          <ac:spMkLst>
            <pc:docMk/>
            <pc:sldMk cId="420219639" sldId="414"/>
            <ac:spMk id="7" creationId="{9F39636A-1005-4049-BF2D-D2F2F8DAF47C}"/>
          </ac:spMkLst>
        </pc:spChg>
      </pc:sldChg>
      <pc:sldChg chg="modSp add mod">
        <pc:chgData name="Gabriel Mitablinda" userId="8e0874c8-f4fd-41c2-910d-29080e1f9f73" providerId="ADAL" clId="{9BF16727-25B9-431D-8391-F967FD7D65F0}" dt="2022-04-12T12:39:05.768" v="3547" actId="20577"/>
        <pc:sldMkLst>
          <pc:docMk/>
          <pc:sldMk cId="252568322" sldId="415"/>
        </pc:sldMkLst>
        <pc:spChg chg="mod">
          <ac:chgData name="Gabriel Mitablinda" userId="8e0874c8-f4fd-41c2-910d-29080e1f9f73" providerId="ADAL" clId="{9BF16727-25B9-431D-8391-F967FD7D65F0}" dt="2022-04-11T19:53:36.957" v="1126" actId="1076"/>
          <ac:spMkLst>
            <pc:docMk/>
            <pc:sldMk cId="252568322" sldId="415"/>
            <ac:spMk id="4" creationId="{9FEFBEB9-3CE8-3045-816B-7A1D8D2A0FA1}"/>
          </ac:spMkLst>
        </pc:spChg>
        <pc:spChg chg="mod">
          <ac:chgData name="Gabriel Mitablinda" userId="8e0874c8-f4fd-41c2-910d-29080e1f9f73" providerId="ADAL" clId="{9BF16727-25B9-431D-8391-F967FD7D65F0}" dt="2022-04-12T12:39:05.768" v="3547" actId="20577"/>
          <ac:spMkLst>
            <pc:docMk/>
            <pc:sldMk cId="252568322" sldId="415"/>
            <ac:spMk id="7" creationId="{9F39636A-1005-4049-BF2D-D2F2F8DAF47C}"/>
          </ac:spMkLst>
        </pc:spChg>
      </pc:sldChg>
      <pc:sldChg chg="modSp add mod">
        <pc:chgData name="Gabriel Mitablinda" userId="8e0874c8-f4fd-41c2-910d-29080e1f9f73" providerId="ADAL" clId="{9BF16727-25B9-431D-8391-F967FD7D65F0}" dt="2022-04-12T06:42:19.764" v="1798" actId="20577"/>
        <pc:sldMkLst>
          <pc:docMk/>
          <pc:sldMk cId="2451440220" sldId="416"/>
        </pc:sldMkLst>
        <pc:graphicFrameChg chg="modGraphic">
          <ac:chgData name="Gabriel Mitablinda" userId="8e0874c8-f4fd-41c2-910d-29080e1f9f73" providerId="ADAL" clId="{9BF16727-25B9-431D-8391-F967FD7D65F0}" dt="2022-04-12T06:42:19.764" v="1798" actId="20577"/>
          <ac:graphicFrameMkLst>
            <pc:docMk/>
            <pc:sldMk cId="2451440220" sldId="416"/>
            <ac:graphicFrameMk id="5" creationId="{C1E919DE-E13C-4E3E-B5B3-6EA59663207E}"/>
          </ac:graphicFrameMkLst>
        </pc:graphicFrameChg>
        <pc:picChg chg="mod">
          <ac:chgData name="Gabriel Mitablinda" userId="8e0874c8-f4fd-41c2-910d-29080e1f9f73" providerId="ADAL" clId="{9BF16727-25B9-431D-8391-F967FD7D65F0}" dt="2022-04-11T11:38:23.917" v="485" actId="14100"/>
          <ac:picMkLst>
            <pc:docMk/>
            <pc:sldMk cId="2451440220" sldId="416"/>
            <ac:picMk id="4" creationId="{91498CDC-A21F-4DCE-A82C-4A98642FC7E5}"/>
          </ac:picMkLst>
        </pc:picChg>
      </pc:sldChg>
      <pc:sldChg chg="modSp add mod">
        <pc:chgData name="Gabriel Mitablinda" userId="8e0874c8-f4fd-41c2-910d-29080e1f9f73" providerId="ADAL" clId="{9BF16727-25B9-431D-8391-F967FD7D65F0}" dt="2022-04-12T11:50:51.364" v="3121" actId="113"/>
        <pc:sldMkLst>
          <pc:docMk/>
          <pc:sldMk cId="1321749053" sldId="417"/>
        </pc:sldMkLst>
        <pc:spChg chg="mod">
          <ac:chgData name="Gabriel Mitablinda" userId="8e0874c8-f4fd-41c2-910d-29080e1f9f73" providerId="ADAL" clId="{9BF16727-25B9-431D-8391-F967FD7D65F0}" dt="2022-04-12T11:50:51.364" v="3121" actId="113"/>
          <ac:spMkLst>
            <pc:docMk/>
            <pc:sldMk cId="1321749053" sldId="417"/>
            <ac:spMk id="8" creationId="{DEBCEB82-918E-44BA-B232-A87655D1993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-my.sharepoint.com/personal/mgrosu_dexisonline_com/Documents/Documents/!%20Model%20COurts/!%20Ungheni/13.%20Chetionar_necesitati%20de%20instruire/Sistem%20de%20evaluare%20a%20necesitatilor%20de%20instruire_2022/chestionar_rezultate/Chestionar%25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Denumirea temei propuse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'[Chestionar jud. Ungheni (Aug, 2022) (Responses)_1(1).xlsx]2.1 (sort)'!$B$11:$B$30</c:f>
              <c:strCache>
                <c:ptCount val="20"/>
                <c:pt idx="0">
                  <c:v>10. Securitate cibernetică</c:v>
                </c:pt>
                <c:pt idx="1">
                  <c:v>11. Executarea</c:v>
                </c:pt>
                <c:pt idx="2">
                  <c:v>18. Examinarea cauzelor privind moștenirea</c:v>
                </c:pt>
                <c:pt idx="3">
                  <c:v>27. Activitatea interpreților/traducătorilor la înfăptuirea justiției.</c:v>
                </c:pt>
                <c:pt idx="4">
                  <c:v>15. Relații cu publicul</c:v>
                </c:pt>
                <c:pt idx="5">
                  <c:v>3. Stresul profesional și mecanisme de depășire</c:v>
                </c:pt>
                <c:pt idx="6">
                  <c:v>4. Aplicație de videoconferință</c:v>
                </c:pt>
                <c:pt idx="7">
                  <c:v>2. Soluția informatică e-Dosar Judiciar</c:v>
                </c:pt>
                <c:pt idx="8">
                  <c:v>13. Activitatea grefierului în instanța judecătorească:</c:v>
                </c:pt>
                <c:pt idx="9">
                  <c:v>5. Redactarea actelor judecătorești</c:v>
                </c:pt>
                <c:pt idx="10">
                  <c:v>22. Practica CEDO</c:v>
                </c:pt>
                <c:pt idx="11">
                  <c:v>28. Resurse umane în cadrul instanței judecătorești.</c:v>
                </c:pt>
                <c:pt idx="12">
                  <c:v>19. Examinarea cauzelor cu implicarea minorilor</c:v>
                </c:pt>
                <c:pt idx="13">
                  <c:v>26. Administrarea bugetului instanței judecătorești</c:v>
                </c:pt>
                <c:pt idx="14">
                  <c:v>14. Tehnici de comunicare cu justițiabilii</c:v>
                </c:pt>
                <c:pt idx="15">
                  <c:v>16. Dezvoltare personala si gîndirea critică</c:v>
                </c:pt>
                <c:pt idx="16">
                  <c:v>17. Psihologia judiciară</c:v>
                </c:pt>
                <c:pt idx="17">
                  <c:v>23. Alte teme de instruire propuse</c:v>
                </c:pt>
                <c:pt idx="18">
                  <c:v>1. Programul Integrat de Gestionare a Dosarelor (PIGD)</c:v>
                </c:pt>
                <c:pt idx="19">
                  <c:v>21. Proceduri de examinare a cauzelor</c:v>
                </c:pt>
              </c:strCache>
            </c:strRef>
          </c:cat>
          <c:val>
            <c:numRef>
              <c:f>'[Chestionar jud. Ungheni (Aug, 2022) (Responses)_1(1).xlsx]2.1 (sort)'!$D$11:$D$30</c:f>
              <c:numCache>
                <c:formatCode>###0.0%</c:formatCode>
                <c:ptCount val="20"/>
                <c:pt idx="0">
                  <c:v>6.8965517241379318E-3</c:v>
                </c:pt>
                <c:pt idx="1">
                  <c:v>6.8965517241379318E-3</c:v>
                </c:pt>
                <c:pt idx="2">
                  <c:v>6.8965517241379318E-3</c:v>
                </c:pt>
                <c:pt idx="3">
                  <c:v>6.8965517241379318E-3</c:v>
                </c:pt>
                <c:pt idx="4">
                  <c:v>1.3793103448275864E-2</c:v>
                </c:pt>
                <c:pt idx="5">
                  <c:v>2.0689655172413793E-2</c:v>
                </c:pt>
                <c:pt idx="6">
                  <c:v>2.0689655172413793E-2</c:v>
                </c:pt>
                <c:pt idx="7">
                  <c:v>2.7586206896551727E-2</c:v>
                </c:pt>
                <c:pt idx="8">
                  <c:v>2.7586206896551727E-2</c:v>
                </c:pt>
                <c:pt idx="9">
                  <c:v>3.4482758620689655E-2</c:v>
                </c:pt>
                <c:pt idx="10">
                  <c:v>3.4482758620689655E-2</c:v>
                </c:pt>
                <c:pt idx="11">
                  <c:v>3.4482758620689655E-2</c:v>
                </c:pt>
                <c:pt idx="12">
                  <c:v>4.1379310344827586E-2</c:v>
                </c:pt>
                <c:pt idx="13">
                  <c:v>4.1379310344827586E-2</c:v>
                </c:pt>
                <c:pt idx="14">
                  <c:v>6.2068965517241378E-2</c:v>
                </c:pt>
                <c:pt idx="15">
                  <c:v>8.2758620689655171E-2</c:v>
                </c:pt>
                <c:pt idx="16">
                  <c:v>9.6551724137931033E-2</c:v>
                </c:pt>
                <c:pt idx="17">
                  <c:v>9.6551724137931033E-2</c:v>
                </c:pt>
                <c:pt idx="18">
                  <c:v>0.10344827586206896</c:v>
                </c:pt>
                <c:pt idx="19">
                  <c:v>0.23448275862068965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C0-4E60-91D6-CD3A619B5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71645151"/>
        <c:axId val="1471644735"/>
      </c:barChart>
      <c:catAx>
        <c:axId val="1471645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1644735"/>
        <c:crosses val="autoZero"/>
        <c:auto val="1"/>
        <c:lblAlgn val="ctr"/>
        <c:lblOffset val="100"/>
        <c:noMultiLvlLbl val="0"/>
      </c:catAx>
      <c:valAx>
        <c:axId val="14716447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1645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MD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99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dirty="0"/>
              <a:t>Calculul acțiunilor: realizate </a:t>
            </a:r>
            <a:r>
              <a:rPr lang="ro-MD"/>
              <a:t>în anul 2021 și 2022 </a:t>
            </a:r>
            <a:endParaRPr lang="ru-MD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65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MD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9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3988"/>
            <a:ext cx="8839200" cy="48768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94BE6F61-BFD2-1C46-B333-1A14B328DEC8}" type="datetime1">
              <a:rPr lang="en-US" smtClean="0"/>
              <a:t>10/5/2022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569937"/>
            <a:ext cx="1369673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C63DA0A2-A4AA-EA40-B5C3-AA6C4A3A6E0E}" type="datetime1">
              <a:rPr lang="en-US" smtClean="0"/>
              <a:t>10/5/2022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C4B442AE-B013-8648-A7CC-6CBF24268C23}" type="datetime1">
              <a:rPr lang="en-US" smtClean="0"/>
              <a:t>10/5/2022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705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D23C88AD-649E-3E4E-9C00-F8B585DCF751}" type="datetime1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256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95787867-7E8D-5548-AF86-7DABE3942157}" type="datetime1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8010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89436196-7028-B342-A3AA-3FEBFB3E29B4}" type="datetime1">
              <a:rPr lang="en-US" smtClean="0"/>
              <a:t>10/5/2022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89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D1AE1DE4-267B-0149-A773-8DC9FE924579}" type="datetime1">
              <a:rPr lang="en-US" smtClean="0"/>
              <a:t>10/5/2022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70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AEA5F33E-63D8-B248-90CE-1598BA5241DD}" type="datetime1">
              <a:rPr lang="en-US" smtClean="0"/>
              <a:t>10/5/2022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83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3987"/>
            <a:ext cx="8839201" cy="48768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BEF4E09-BECB-D842-8714-4F6D99218255}" type="datetime1">
              <a:rPr lang="en-US" smtClean="0"/>
              <a:t>10/5/2022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4344987"/>
            <a:ext cx="1369673" cy="410902"/>
          </a:xfrm>
          <a:prstGeom prst="rect">
            <a:avLst/>
          </a:prstGeom>
          <a:effectLst/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5B27DFC4-840F-4547-AE3C-773400A76BD5}" type="datetime1">
              <a:rPr lang="en-US" smtClean="0"/>
              <a:t>10/5/2022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569937"/>
            <a:ext cx="1369673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632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BEADE6-79A4-C243-8827-800CFB443D55}" type="datetime1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4344987"/>
            <a:ext cx="1369673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6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61801B27-58A5-3C4C-A510-336F32010548}" type="datetime1">
              <a:rPr lang="en-US" smtClean="0"/>
              <a:t>10/5/2022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569937"/>
            <a:ext cx="1369673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F4FCD72A-4E51-6E4A-B45D-B87D1B83163C}" type="datetime1">
              <a:rPr lang="en-US" smtClean="0"/>
              <a:t>10/5/2022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432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5C190158-54EF-8E48-B4E5-B3B8E66B4050}" type="datetime1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407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CE6E4D30-59AC-244E-A65A-A388CAB1E0C4}" type="datetime1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3192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CDC96304-8D6B-AA4D-BC58-441F7CE6FF22}" type="datetime1">
              <a:rPr lang="en-US" smtClean="0"/>
              <a:t>10/5/2022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358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ED838423-2E71-D144-B04A-7C473F5387BA}" type="datetime1">
              <a:rPr lang="en-US" smtClean="0"/>
              <a:t>10/5/2022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330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B83BAC48-80A5-1842-86D2-F9F2208306BF}" type="datetime1">
              <a:rPr lang="en-US" smtClean="0"/>
              <a:t>10/5/2022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227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5655B826-8391-7F41-9BB0-7398F74C32F3}" type="datetime1">
              <a:rPr lang="en-US" smtClean="0"/>
              <a:t>10/5/2022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6297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5362119D-46E8-8841-B710-BBDF442EDA79}" type="datetime1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4845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4D1438-B03E-314E-9633-683F3F7B2CE6}" type="datetime1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076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671BCBEC-F517-2B45-BC55-E11E9867F522}" type="datetime1">
              <a:rPr lang="en-US" smtClean="0"/>
              <a:t>10/5/2022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18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412D66-7FC5-5B4B-AC08-813C05A72D57}" type="datetime1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4344987"/>
            <a:ext cx="1369673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671731-52BA-5B40-A782-3204A7F8ACFF}" type="datetime1">
              <a:rPr lang="en-US" smtClean="0"/>
              <a:t>10/5/2022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852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84FBFE78-741B-D54C-8A80-4C6BF351F1D9}" type="datetime1">
              <a:rPr lang="en-US" smtClean="0"/>
              <a:t>10/5/2022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29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C6B2C6E5-FD71-0348-98A6-18EEFEEC5C35}" type="datetime1">
              <a:rPr lang="en-US" smtClean="0"/>
              <a:t>10/5/2022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0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B0A6E98C-416E-AC4F-B548-FC0EB092CC1C}" type="datetime1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D45063A1-27C1-5447-A2EF-82A9EC106839}" type="datetime1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06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830C9901-FFBD-CF40-89DC-52AC1BDC13D1}" type="datetime1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F424F0A7-9A93-EF48-99DA-67580BA21AEF}" type="datetime1">
              <a:rPr lang="en-US" smtClean="0"/>
              <a:t>10/5/2022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09C1A7C2-6D23-B248-8485-FF22F91A24CD}" type="datetime1">
              <a:rPr lang="en-US" smtClean="0"/>
              <a:t>10/5/2022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35D6A6E7-BE78-9043-83F0-130C475DC40E}" type="datetime1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54" r:id="rId3"/>
    <p:sldLayoutId id="2147483708" r:id="rId4"/>
    <p:sldLayoutId id="2147483709" r:id="rId5"/>
    <p:sldLayoutId id="2147483758" r:id="rId6"/>
    <p:sldLayoutId id="2147483710" r:id="rId7"/>
    <p:sldLayoutId id="2147483711" r:id="rId8"/>
    <p:sldLayoutId id="2147483712" r:id="rId9"/>
    <p:sldLayoutId id="2147483714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696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xpresul.md/2022/07/video-judecatoria-model-mai-aproape-de-justitiabili-prin-ce-schimbari-au-trecut-instantele-de-judecata-din-ungheni-si-balti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AEB27C-8F20-1E40-AB8D-935D89D8B9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31D365-E2C5-EB4D-BD40-C55A8555E8BE}" type="datetime1">
              <a:rPr lang="en-US" smtClean="0">
                <a:latin typeface="+mn-lt"/>
              </a:rPr>
              <a:t>10/5/2022</a:t>
            </a:fld>
            <a:endParaRPr lang="en-US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7917F6-E751-F946-92F4-7AB42C9D2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>
                <a:latin typeface="+mn-lt"/>
              </a:rPr>
              <a:pPr/>
              <a:t>1</a:t>
            </a:fld>
            <a:endParaRPr lang="en-US" dirty="0"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3CA42B-B507-8344-A1BD-A9EAB61E8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119" y="1030035"/>
            <a:ext cx="3886200" cy="1874757"/>
          </a:xfrm>
        </p:spPr>
        <p:txBody>
          <a:bodyPr>
            <a:normAutofit fontScale="90000"/>
          </a:bodyPr>
          <a:lstStyle/>
          <a:p>
            <a:br>
              <a:rPr lang="en-MD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MD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o-MD" sz="2000" b="1" dirty="0"/>
              <a:t>valuarea și monitorizarea rezultatelor de implementare a Planului de dezvoltare a Judecătoriei Pilot Model Ungheni</a:t>
            </a:r>
            <a:br>
              <a:rPr lang="ro-RO" dirty="0">
                <a:latin typeface="+mn-lt"/>
              </a:rPr>
            </a:br>
            <a:r>
              <a:rPr lang="ro-RO" sz="1600" dirty="0">
                <a:latin typeface="+mn-lt"/>
              </a:rPr>
              <a:t> </a:t>
            </a:r>
            <a:endParaRPr lang="en-MD" sz="1600" dirty="0">
              <a:latin typeface="+mn-lt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4BAB75B-0540-A444-9190-7D0722FC6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119" y="3145772"/>
            <a:ext cx="3429000" cy="1209781"/>
          </a:xfrm>
        </p:spPr>
        <p:txBody>
          <a:bodyPr/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PROIECTUL INSTANȚE JUDECĂTOREȘTI MODEL </a:t>
            </a:r>
          </a:p>
          <a:p>
            <a:endParaRPr lang="en-MD" dirty="0">
              <a:latin typeface="+mn-lt"/>
            </a:endParaRP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E18ED308-5B40-A345-B6C4-2D77826539BE}"/>
              </a:ext>
            </a:extLst>
          </p:cNvPr>
          <p:cNvSpPr txBox="1">
            <a:spLocks/>
          </p:cNvSpPr>
          <p:nvPr/>
        </p:nvSpPr>
        <p:spPr>
          <a:xfrm>
            <a:off x="605475" y="4362118"/>
            <a:ext cx="48768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Această prezentare a fost realizată cu sprijinul poporului american prin intermediul Agenției Statelor Unite pentru Dezvoltare Internațională (USAID). Conținutul prezentării este responsabilitatea</a:t>
            </a:r>
            <a:r>
              <a:rPr lang="en-US" sz="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Dexis Consulting Group </a:t>
            </a:r>
            <a:r>
              <a:rPr lang="ro-RO" sz="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și nu reflectă neapărat opinia USAID sau a Guvernului Statelor Unite ale Americii.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51D5FA94-597E-4C56-AB32-31AA0A628D03}"/>
              </a:ext>
            </a:extLst>
          </p:cNvPr>
          <p:cNvSpPr txBox="1">
            <a:spLocks/>
          </p:cNvSpPr>
          <p:nvPr/>
        </p:nvSpPr>
        <p:spPr>
          <a:xfrm>
            <a:off x="605543" y="4002147"/>
            <a:ext cx="1882974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MD" sz="800" b="1" dirty="0">
                <a:solidFill>
                  <a:schemeClr val="bg1"/>
                </a:solidFill>
                <a:latin typeface="+mn-lt"/>
                <a:cs typeface="Arial"/>
              </a:rPr>
              <a:t>05</a:t>
            </a:r>
            <a:r>
              <a:rPr lang="en-US" sz="800" b="1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ro-MD" sz="800" b="1" dirty="0">
                <a:solidFill>
                  <a:schemeClr val="bg1"/>
                </a:solidFill>
                <a:latin typeface="+mn-lt"/>
                <a:cs typeface="Arial"/>
              </a:rPr>
              <a:t>OCTOMBRIE</a:t>
            </a:r>
            <a:r>
              <a:rPr lang="en-US" sz="800" b="1" dirty="0">
                <a:solidFill>
                  <a:schemeClr val="bg1"/>
                </a:solidFill>
                <a:latin typeface="+mn-lt"/>
                <a:cs typeface="Arial"/>
              </a:rPr>
              <a:t> </a:t>
            </a:r>
            <a:r>
              <a:rPr lang="ro-RO" sz="800" b="1" dirty="0">
                <a:solidFill>
                  <a:schemeClr val="bg1"/>
                </a:solidFill>
                <a:latin typeface="+mn-lt"/>
                <a:cs typeface="Arial"/>
              </a:rPr>
              <a:t>2022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9479C600-7852-6340-95F9-21FA5B986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058345" y="1436255"/>
            <a:ext cx="3468394" cy="231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41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10/5/2022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81" y="917928"/>
            <a:ext cx="8305800" cy="465370"/>
          </a:xfrm>
        </p:spPr>
        <p:txBody>
          <a:bodyPr anchor="b">
            <a:normAutofit fontScale="90000"/>
          </a:bodyPr>
          <a:lstStyle/>
          <a:p>
            <a:r>
              <a:rPr lang="en-MD" b="1"/>
              <a:t>Domeniul </a:t>
            </a:r>
            <a:r>
              <a:rPr lang="ro-MD" b="1"/>
              <a:t>V</a:t>
            </a:r>
            <a:r>
              <a:rPr lang="en-MD" b="1"/>
              <a:t>: </a:t>
            </a:r>
            <a:r>
              <a:rPr lang="ro-MD" b="1"/>
              <a:t>Comunicarea cu publicul larg și educația juridică a cetățenilor</a:t>
            </a:r>
            <a:br>
              <a:rPr lang="ro-MD" b="1"/>
            </a:br>
            <a:r>
              <a:rPr lang="ro-RO" sz="13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Obiectivul 5. Fortificarea capacității instanței de a comunica și contribui la educarea juridică a populației, inclusiv a grupurilor care au acces limitat la informații</a:t>
            </a:r>
            <a:endParaRPr lang="en-MD" sz="130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F4FAD46-167C-4181-A016-8143E9816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693676" y="1557452"/>
            <a:ext cx="3019343" cy="3019343"/>
          </a:xfrm>
          <a:prstGeom prst="rect">
            <a:avLst/>
          </a:prstGeom>
          <a:noFill/>
        </p:spPr>
      </p:pic>
      <p:sp>
        <p:nvSpPr>
          <p:cNvPr id="8" name="Substituent conținut 5">
            <a:extLst>
              <a:ext uri="{FF2B5EF4-FFF2-40B4-BE49-F238E27FC236}">
                <a16:creationId xmlns:a16="http://schemas.microsoft.com/office/drawing/2014/main" id="{DEBCEB82-918E-44BA-B232-A87655D1993C}"/>
              </a:ext>
            </a:extLst>
          </p:cNvPr>
          <p:cNvSpPr txBox="1">
            <a:spLocks/>
          </p:cNvSpPr>
          <p:nvPr/>
        </p:nvSpPr>
        <p:spPr>
          <a:xfrm>
            <a:off x="327660" y="1662460"/>
            <a:ext cx="5453379" cy="2883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1" dirty="0">
                <a:solidFill>
                  <a:schemeClr val="bg2"/>
                </a:solidFill>
                <a:latin typeface="+mj-lt"/>
                <a:cs typeface="+mn-cs"/>
              </a:rPr>
              <a:t>Acțiunea 5.</a:t>
            </a:r>
            <a:r>
              <a:rPr lang="ro-RO" sz="1400" b="1" dirty="0">
                <a:solidFill>
                  <a:schemeClr val="bg2"/>
                </a:solidFill>
                <a:latin typeface="+mj-lt"/>
                <a:cs typeface="+mn-cs"/>
              </a:rPr>
              <a:t>3</a:t>
            </a:r>
            <a:r>
              <a:rPr lang="it-IT" sz="1400" b="1" dirty="0">
                <a:solidFill>
                  <a:schemeClr val="bg2"/>
                </a:solidFill>
                <a:latin typeface="+mj-lt"/>
                <a:cs typeface="+mn-cs"/>
              </a:rPr>
              <a:t>. Creșterea încrederii populației în actul de justiție prin informarea publicului larg despre activitatea instanțe</a:t>
            </a:r>
            <a:r>
              <a:rPr lang="ro-RO" sz="1400" b="1" dirty="0">
                <a:solidFill>
                  <a:schemeClr val="bg2"/>
                </a:solidFill>
                <a:latin typeface="+mj-lt"/>
                <a:cs typeface="+mn-cs"/>
              </a:rPr>
              <a:t>i </a:t>
            </a:r>
            <a:r>
              <a:rPr lang="it-IT" sz="1400" b="1" dirty="0">
                <a:solidFill>
                  <a:schemeClr val="bg2"/>
                </a:solidFill>
                <a:latin typeface="+mj-lt"/>
                <a:cs typeface="+mn-cs"/>
              </a:rPr>
              <a:t> </a:t>
            </a:r>
          </a:p>
          <a:p>
            <a:r>
              <a:rPr lang="ro-MD" sz="1400" b="1" i="1" dirty="0">
                <a:solidFill>
                  <a:schemeClr val="tx1"/>
                </a:solidFill>
              </a:rPr>
              <a:t>Colaborare cu Asociația pentru Drepturile Omului </a:t>
            </a:r>
            <a:r>
              <a:rPr lang="ro-MD" sz="1400" b="1" i="1" dirty="0" err="1">
                <a:solidFill>
                  <a:schemeClr val="tx1"/>
                </a:solidFill>
              </a:rPr>
              <a:t>Lex</a:t>
            </a:r>
            <a:r>
              <a:rPr lang="ro-MD" sz="1400" b="1" i="1" dirty="0">
                <a:solidFill>
                  <a:schemeClr val="tx1"/>
                </a:solidFill>
              </a:rPr>
              <a:t> XXI:</a:t>
            </a:r>
          </a:p>
          <a:p>
            <a:pPr marL="684212" lvl="2" indent="0">
              <a:spcBef>
                <a:spcPts val="0"/>
              </a:spcBef>
              <a:buNone/>
            </a:pPr>
            <a:r>
              <a:rPr lang="ro-MD" sz="1400" b="1" i="1" dirty="0">
                <a:solidFill>
                  <a:schemeClr val="tx1"/>
                </a:solidFill>
              </a:rPr>
              <a:t>Evenimente:</a:t>
            </a:r>
            <a:br>
              <a:rPr lang="ro-MD" sz="1400" dirty="0">
                <a:solidFill>
                  <a:schemeClr val="tx1"/>
                </a:solidFill>
              </a:rPr>
            </a:br>
            <a:endParaRPr lang="ro-MD" sz="1400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</a:pPr>
            <a:r>
              <a:rPr lang="ro-MD" sz="1400" u="sng" dirty="0">
                <a:solidFill>
                  <a:schemeClr val="tx1"/>
                </a:solidFill>
              </a:rPr>
              <a:t>Sportive</a:t>
            </a:r>
            <a:r>
              <a:rPr lang="ro-MD" sz="1400" dirty="0">
                <a:solidFill>
                  <a:schemeClr val="tx1"/>
                </a:solidFill>
              </a:rPr>
              <a:t>:</a:t>
            </a:r>
            <a:br>
              <a:rPr lang="ro-MD" sz="1400" dirty="0">
                <a:solidFill>
                  <a:schemeClr val="tx1"/>
                </a:solidFill>
              </a:rPr>
            </a:br>
            <a:r>
              <a:rPr lang="ro-MD" sz="1400" dirty="0">
                <a:solidFill>
                  <a:schemeClr val="tx1"/>
                </a:solidFill>
              </a:rPr>
              <a:t>Șah- august (10 participanți);</a:t>
            </a:r>
          </a:p>
          <a:p>
            <a:pPr marL="684212" lvl="2" indent="0">
              <a:spcBef>
                <a:spcPts val="0"/>
              </a:spcBef>
              <a:buNone/>
            </a:pPr>
            <a:endParaRPr lang="ro-MD" sz="1400" u="sng" dirty="0">
              <a:solidFill>
                <a:schemeClr val="tx1"/>
              </a:solidFill>
            </a:endParaRPr>
          </a:p>
          <a:p>
            <a:pPr marL="684212" lvl="2" indent="0">
              <a:spcBef>
                <a:spcPts val="0"/>
              </a:spcBef>
              <a:buNone/>
            </a:pPr>
            <a:endParaRPr lang="ro-MD" sz="1400" dirty="0">
              <a:solidFill>
                <a:schemeClr val="tx1"/>
              </a:solidFill>
            </a:endParaRPr>
          </a:p>
          <a:p>
            <a:pPr marL="684212" lvl="2" indent="0">
              <a:buNone/>
            </a:pPr>
            <a:endParaRPr lang="ro-MD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74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10/5/2022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81" y="917928"/>
            <a:ext cx="8305800" cy="465370"/>
          </a:xfrm>
        </p:spPr>
        <p:txBody>
          <a:bodyPr anchor="b">
            <a:normAutofit fontScale="90000"/>
          </a:bodyPr>
          <a:lstStyle/>
          <a:p>
            <a:r>
              <a:rPr lang="en-MD" b="1"/>
              <a:t>Domeniul </a:t>
            </a:r>
            <a:r>
              <a:rPr lang="ro-MD" b="1"/>
              <a:t>V</a:t>
            </a:r>
            <a:r>
              <a:rPr lang="en-MD" b="1"/>
              <a:t>: </a:t>
            </a:r>
            <a:r>
              <a:rPr lang="ro-MD" b="1"/>
              <a:t>Comunicarea cu publicul larg și educația juridică a cetățenilor</a:t>
            </a:r>
            <a:br>
              <a:rPr lang="ro-MD" b="1"/>
            </a:br>
            <a:r>
              <a:rPr lang="ro-RO" sz="13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Obiectivul 5. Fortificarea capacității instanței de a comunica și contribui la educarea juridică a populației, inclusiv a grupurilor care au acces limitat la informații</a:t>
            </a:r>
            <a:endParaRPr lang="en-MD" sz="130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F4FAD46-167C-4181-A016-8143E9816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732421" y="1604297"/>
            <a:ext cx="3019343" cy="3019343"/>
          </a:xfrm>
          <a:prstGeom prst="rect">
            <a:avLst/>
          </a:prstGeom>
          <a:noFill/>
        </p:spPr>
      </p:pic>
      <p:sp>
        <p:nvSpPr>
          <p:cNvPr id="8" name="Substituent conținut 5">
            <a:extLst>
              <a:ext uri="{FF2B5EF4-FFF2-40B4-BE49-F238E27FC236}">
                <a16:creationId xmlns:a16="http://schemas.microsoft.com/office/drawing/2014/main" id="{DEBCEB82-918E-44BA-B232-A87655D1993C}"/>
              </a:ext>
            </a:extLst>
          </p:cNvPr>
          <p:cNvSpPr txBox="1">
            <a:spLocks/>
          </p:cNvSpPr>
          <p:nvPr/>
        </p:nvSpPr>
        <p:spPr>
          <a:xfrm>
            <a:off x="624187" y="1545424"/>
            <a:ext cx="5108233" cy="3209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b="1" dirty="0">
                <a:solidFill>
                  <a:schemeClr val="bg2"/>
                </a:solidFill>
                <a:latin typeface="+mj-lt"/>
                <a:cs typeface="+mn-cs"/>
              </a:rPr>
              <a:t>Acțiunea 5.</a:t>
            </a:r>
            <a:r>
              <a:rPr lang="ro-RO" sz="1600" b="1" dirty="0">
                <a:solidFill>
                  <a:schemeClr val="bg2"/>
                </a:solidFill>
                <a:latin typeface="+mj-lt"/>
                <a:cs typeface="+mn-cs"/>
              </a:rPr>
              <a:t>3</a:t>
            </a:r>
            <a:r>
              <a:rPr lang="it-IT" sz="1600" b="1" dirty="0">
                <a:solidFill>
                  <a:schemeClr val="bg2"/>
                </a:solidFill>
                <a:latin typeface="+mj-lt"/>
                <a:cs typeface="+mn-cs"/>
              </a:rPr>
              <a:t>. Creșterea încrederii populației în actul de justiție prin informarea publicului larg despre activitatea instanțe</a:t>
            </a:r>
            <a:r>
              <a:rPr lang="ro-RO" sz="1600" b="1" dirty="0">
                <a:solidFill>
                  <a:schemeClr val="bg2"/>
                </a:solidFill>
                <a:latin typeface="+mj-lt"/>
                <a:cs typeface="+mn-cs"/>
              </a:rPr>
              <a:t>i </a:t>
            </a:r>
            <a:r>
              <a:rPr lang="it-IT" sz="1600" b="1" dirty="0">
                <a:solidFill>
                  <a:schemeClr val="bg2"/>
                </a:solidFill>
                <a:latin typeface="+mj-lt"/>
                <a:cs typeface="+mn-cs"/>
              </a:rPr>
              <a:t> </a:t>
            </a:r>
            <a:endParaRPr lang="ro-RO" b="1" dirty="0">
              <a:solidFill>
                <a:schemeClr val="bg2"/>
              </a:solidFill>
              <a:latin typeface="+mj-lt"/>
              <a:cs typeface="+mn-cs"/>
            </a:endParaRPr>
          </a:p>
          <a:p>
            <a:pPr marL="0" indent="0">
              <a:spcAft>
                <a:spcPts val="0"/>
              </a:spcAft>
              <a:buNone/>
            </a:pPr>
            <a:endParaRPr lang="ro-MD" sz="1400" b="1" dirty="0">
              <a:solidFill>
                <a:schemeClr val="tx1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o-MD" sz="1400" b="1" dirty="0">
                <a:solidFill>
                  <a:schemeClr val="tx1"/>
                </a:solidFill>
              </a:rPr>
              <a:t>Colaborare cu Clinica Juridică Bălți: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ro-MD" sz="1400" dirty="0">
                <a:solidFill>
                  <a:schemeClr val="tx1"/>
                </a:solidFill>
              </a:rPr>
              <a:t>Lecții Publice pentru victimele violenței în familie și alte pături social vulnerabile – 3 lecții (45 participanți);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ro-MD" sz="1400" dirty="0">
                <a:solidFill>
                  <a:schemeClr val="tx1"/>
                </a:solidFill>
              </a:rPr>
              <a:t>Ședințe de informare ”Acces la Justiție”- 9 localități (3120 persoane informate);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ro-MD" sz="1400" dirty="0">
                <a:solidFill>
                  <a:schemeClr val="tx1"/>
                </a:solidFill>
              </a:rPr>
              <a:t>Monitorizarea cazurilor cu minorii (43 cazuri)- elaborare raport;</a:t>
            </a:r>
          </a:p>
          <a:p>
            <a:pPr marL="684212" lvl="2" indent="0">
              <a:spcBef>
                <a:spcPts val="0"/>
              </a:spcBef>
              <a:buNone/>
            </a:pPr>
            <a:endParaRPr lang="ro-MD" sz="1400" dirty="0">
              <a:solidFill>
                <a:schemeClr val="tx1"/>
              </a:solidFill>
            </a:endParaRPr>
          </a:p>
          <a:p>
            <a:pPr marL="684212" lvl="2" indent="0">
              <a:buNone/>
            </a:pPr>
            <a:endParaRPr lang="ro-MD" sz="1400" dirty="0">
              <a:solidFill>
                <a:schemeClr val="tx1"/>
              </a:solidFill>
            </a:endParaRPr>
          </a:p>
          <a:p>
            <a:pPr lvl="2">
              <a:buFontTx/>
              <a:buChar char="-"/>
            </a:pPr>
            <a:endParaRPr lang="ro-MD" sz="1400" dirty="0">
              <a:solidFill>
                <a:schemeClr val="tx1"/>
              </a:solidFill>
            </a:endParaRPr>
          </a:p>
          <a:p>
            <a:pPr marL="684212" lvl="2" indent="0">
              <a:buNone/>
            </a:pPr>
            <a:endParaRPr lang="ro-MD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88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10/5/2022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81" y="795743"/>
            <a:ext cx="8305800" cy="465370"/>
          </a:xfrm>
        </p:spPr>
        <p:txBody>
          <a:bodyPr anchor="b">
            <a:normAutofit fontScale="90000"/>
          </a:bodyPr>
          <a:lstStyle/>
          <a:p>
            <a:r>
              <a:rPr lang="en-MD" b="1" dirty="0"/>
              <a:t>Domeniul </a:t>
            </a:r>
            <a:r>
              <a:rPr lang="ro-MD" b="1" dirty="0"/>
              <a:t>V</a:t>
            </a:r>
            <a:r>
              <a:rPr lang="en-MD" b="1" dirty="0"/>
              <a:t>: </a:t>
            </a:r>
            <a:r>
              <a:rPr lang="ro-MD" b="1" dirty="0"/>
              <a:t>Comunicarea cu publicul larg și educația juridică a cetățenilor</a:t>
            </a:r>
            <a:br>
              <a:rPr lang="ro-MD" b="1" dirty="0"/>
            </a:br>
            <a:r>
              <a:rPr lang="ro-RO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Obiectivul 5. Fortificarea capacității instanței de a comunica și contribui la educarea juridică a populației, inclusiv a grupurilor care au acces limitat la informații</a:t>
            </a:r>
            <a:endParaRPr lang="en-MD" sz="1300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F4FAD46-167C-4181-A016-8143E9816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732421" y="1604297"/>
            <a:ext cx="3019343" cy="3019343"/>
          </a:xfrm>
          <a:prstGeom prst="rect">
            <a:avLst/>
          </a:prstGeom>
          <a:noFill/>
        </p:spPr>
      </p:pic>
      <p:sp>
        <p:nvSpPr>
          <p:cNvPr id="8" name="Substituent conținut 5">
            <a:extLst>
              <a:ext uri="{FF2B5EF4-FFF2-40B4-BE49-F238E27FC236}">
                <a16:creationId xmlns:a16="http://schemas.microsoft.com/office/drawing/2014/main" id="{DEBCEB82-918E-44BA-B232-A87655D1993C}"/>
              </a:ext>
            </a:extLst>
          </p:cNvPr>
          <p:cNvSpPr txBox="1">
            <a:spLocks/>
          </p:cNvSpPr>
          <p:nvPr/>
        </p:nvSpPr>
        <p:spPr>
          <a:xfrm>
            <a:off x="586881" y="1261113"/>
            <a:ext cx="4875759" cy="3769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b="1" dirty="0">
                <a:solidFill>
                  <a:schemeClr val="bg2"/>
                </a:solidFill>
                <a:latin typeface="+mj-lt"/>
                <a:cs typeface="+mn-cs"/>
              </a:rPr>
              <a:t>Acțiunea 5.</a:t>
            </a:r>
            <a:r>
              <a:rPr lang="ro-RO" sz="1600" b="1" dirty="0">
                <a:solidFill>
                  <a:schemeClr val="bg2"/>
                </a:solidFill>
                <a:latin typeface="+mj-lt"/>
                <a:cs typeface="+mn-cs"/>
              </a:rPr>
              <a:t>3</a:t>
            </a:r>
            <a:r>
              <a:rPr lang="it-IT" sz="1600" b="1" dirty="0">
                <a:solidFill>
                  <a:schemeClr val="bg2"/>
                </a:solidFill>
                <a:latin typeface="+mj-lt"/>
                <a:cs typeface="+mn-cs"/>
              </a:rPr>
              <a:t>. Creșterea încrederii populației în actul de justiție prin informarea publicului larg despre activitatea instanțe</a:t>
            </a:r>
            <a:r>
              <a:rPr lang="ro-RO" sz="1600" b="1" dirty="0">
                <a:solidFill>
                  <a:schemeClr val="bg2"/>
                </a:solidFill>
                <a:latin typeface="+mj-lt"/>
                <a:cs typeface="+mn-cs"/>
              </a:rPr>
              <a:t>i </a:t>
            </a:r>
            <a:r>
              <a:rPr lang="it-IT" sz="1600" b="1" dirty="0">
                <a:solidFill>
                  <a:schemeClr val="bg2"/>
                </a:solidFill>
                <a:latin typeface="+mj-lt"/>
                <a:cs typeface="+mn-cs"/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o-MD" sz="1400" b="1" i="1" dirty="0">
                <a:solidFill>
                  <a:schemeClr val="tx1"/>
                </a:solidFill>
                <a:latin typeface="+mj-lt"/>
              </a:rPr>
              <a:t>Colaborare cu CDPD Moldova:</a:t>
            </a:r>
            <a:endParaRPr lang="ro-MD" sz="1400" dirty="0">
              <a:solidFill>
                <a:schemeClr val="tx1"/>
              </a:solidFill>
              <a:latin typeface="+mj-lt"/>
            </a:endParaRPr>
          </a:p>
          <a:p>
            <a:pPr marL="684212" lvl="2" indent="0">
              <a:spcBef>
                <a:spcPts val="0"/>
              </a:spcBef>
              <a:buNone/>
            </a:pPr>
            <a:endParaRPr lang="ro-MD" sz="1400" b="1" dirty="0">
              <a:solidFill>
                <a:schemeClr val="tx1"/>
              </a:solidFill>
              <a:latin typeface="+mj-lt"/>
            </a:endParaRPr>
          </a:p>
          <a:p>
            <a:pPr marL="684212" lvl="2" indent="0">
              <a:spcBef>
                <a:spcPts val="0"/>
              </a:spcBef>
              <a:buNone/>
            </a:pPr>
            <a:r>
              <a:rPr lang="ro-MD" sz="1400" b="1" dirty="0">
                <a:solidFill>
                  <a:schemeClr val="tx1"/>
                </a:solidFill>
                <a:latin typeface="+mj-lt"/>
              </a:rPr>
              <a:t>Instruiri:</a:t>
            </a:r>
            <a:r>
              <a:rPr lang="ro-MD" sz="14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MD" sz="1400" dirty="0">
                <a:solidFill>
                  <a:schemeClr val="tx1"/>
                </a:solidFill>
                <a:latin typeface="+mj-lt"/>
              </a:rPr>
              <a:t>Para-juriști: Drepturile persoanelor cu dizabilități, 11 iulie (3</a:t>
            </a:r>
            <a:r>
              <a:rPr lang="ro-MD" sz="1400" dirty="0">
                <a:solidFill>
                  <a:schemeClr val="tx1"/>
                </a:solidFill>
              </a:rPr>
              <a:t>5 participanți);</a:t>
            </a:r>
            <a:endParaRPr lang="ro-MD" sz="1400" dirty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MD" sz="1400" dirty="0">
                <a:solidFill>
                  <a:schemeClr val="tx1"/>
                </a:solidFill>
                <a:latin typeface="+mj-lt"/>
              </a:rPr>
              <a:t>Avocați: Drepturile persoanelor cu dizabilități, 26 septembrie </a:t>
            </a:r>
            <a:r>
              <a:rPr lang="ro-MD" sz="1400" dirty="0">
                <a:solidFill>
                  <a:schemeClr val="tx1"/>
                </a:solidFill>
              </a:rPr>
              <a:t>(25 participanți);</a:t>
            </a:r>
            <a:endParaRPr lang="ro-MD" sz="1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4944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>
            <a:extLst>
              <a:ext uri="{FF2B5EF4-FFF2-40B4-BE49-F238E27FC236}">
                <a16:creationId xmlns:a16="http://schemas.microsoft.com/office/drawing/2014/main" id="{F6CB0664-543F-6642-94C3-949B2E5FD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14785"/>
          <a:stretch/>
        </p:blipFill>
        <p:spPr bwMode="auto">
          <a:xfrm>
            <a:off x="4817841" y="1788160"/>
            <a:ext cx="4080317" cy="1847419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10/5/2022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607" y="485575"/>
            <a:ext cx="7772400" cy="465370"/>
          </a:xfrm>
        </p:spPr>
        <p:txBody>
          <a:bodyPr anchor="b">
            <a:normAutofit fontScale="90000"/>
          </a:bodyPr>
          <a:lstStyle/>
          <a:p>
            <a:r>
              <a:rPr lang="en-MD" b="1"/>
              <a:t>Domeniul </a:t>
            </a:r>
            <a:r>
              <a:rPr lang="ro-MD" b="1"/>
              <a:t> VI</a:t>
            </a:r>
            <a:r>
              <a:rPr lang="en-MD" b="1"/>
              <a:t>: </a:t>
            </a:r>
            <a:r>
              <a:rPr lang="ro-MD" b="1"/>
              <a:t>Dezvoltarea profesională continuă</a:t>
            </a:r>
            <a:br>
              <a:rPr lang="ro-MD" b="1"/>
            </a:br>
            <a:r>
              <a:rPr lang="ro-RO" sz="13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Obiectivul 6. Creșterea accesului judecătorilor și personalului judecătoriei la oportunități de dezvoltare profesională</a:t>
            </a:r>
            <a:endParaRPr lang="en-MD"/>
          </a:p>
        </p:txBody>
      </p:sp>
      <p:sp>
        <p:nvSpPr>
          <p:cNvPr id="7" name="Substituent conținut 5">
            <a:extLst>
              <a:ext uri="{FF2B5EF4-FFF2-40B4-BE49-F238E27FC236}">
                <a16:creationId xmlns:a16="http://schemas.microsoft.com/office/drawing/2014/main" id="{0AF31131-C95F-4147-9275-77E4360905BA}"/>
              </a:ext>
            </a:extLst>
          </p:cNvPr>
          <p:cNvSpPr txBox="1">
            <a:spLocks/>
          </p:cNvSpPr>
          <p:nvPr/>
        </p:nvSpPr>
        <p:spPr>
          <a:xfrm>
            <a:off x="589280" y="1788288"/>
            <a:ext cx="4228561" cy="1847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MD" b="1" dirty="0">
                <a:solidFill>
                  <a:schemeClr val="bg2"/>
                </a:solidFill>
                <a:latin typeface="+mj-lt"/>
                <a:cs typeface="+mn-cs"/>
              </a:rPr>
              <a:t>În baza Obiectivului de creșterea </a:t>
            </a:r>
            <a:r>
              <a:rPr lang="ro-RO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accesului judecătorilor și personalului judecătoriei la oportunități de dezvoltare profesională:</a:t>
            </a:r>
          </a:p>
          <a:p>
            <a:pPr lvl="1">
              <a:buFontTx/>
              <a:buChar char="-"/>
            </a:pPr>
            <a:r>
              <a:rPr lang="ro-MD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vizita de studiu Finlanda (12-16 septembrie);</a:t>
            </a:r>
            <a:endParaRPr lang="ro-MD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386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>
            <a:extLst>
              <a:ext uri="{FF2B5EF4-FFF2-40B4-BE49-F238E27FC236}">
                <a16:creationId xmlns:a16="http://schemas.microsoft.com/office/drawing/2014/main" id="{F6CB0664-543F-6642-94C3-949B2E5FD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14785"/>
          <a:stretch/>
        </p:blipFill>
        <p:spPr bwMode="auto">
          <a:xfrm>
            <a:off x="4817841" y="1788160"/>
            <a:ext cx="4080317" cy="1847419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10/5/2022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607" y="485575"/>
            <a:ext cx="7772400" cy="465370"/>
          </a:xfrm>
        </p:spPr>
        <p:txBody>
          <a:bodyPr anchor="b">
            <a:normAutofit fontScale="90000"/>
          </a:bodyPr>
          <a:lstStyle/>
          <a:p>
            <a:r>
              <a:rPr lang="en-MD" b="1"/>
              <a:t>Domeniul </a:t>
            </a:r>
            <a:r>
              <a:rPr lang="ro-MD" b="1"/>
              <a:t> VI</a:t>
            </a:r>
            <a:r>
              <a:rPr lang="en-MD" b="1"/>
              <a:t>: </a:t>
            </a:r>
            <a:r>
              <a:rPr lang="ro-MD" b="1"/>
              <a:t>Dezvoltarea profesională continuă</a:t>
            </a:r>
            <a:br>
              <a:rPr lang="ro-MD" b="1"/>
            </a:br>
            <a:r>
              <a:rPr lang="ro-RO" sz="13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Obiectivul 6. Creșterea accesului judecătorilor și personalului judecătoriei la oportunități de dezvoltare profesională</a:t>
            </a:r>
            <a:endParaRPr lang="en-MD"/>
          </a:p>
        </p:txBody>
      </p:sp>
      <p:sp>
        <p:nvSpPr>
          <p:cNvPr id="7" name="Substituent conținut 5">
            <a:extLst>
              <a:ext uri="{FF2B5EF4-FFF2-40B4-BE49-F238E27FC236}">
                <a16:creationId xmlns:a16="http://schemas.microsoft.com/office/drawing/2014/main" id="{0AF31131-C95F-4147-9275-77E4360905BA}"/>
              </a:ext>
            </a:extLst>
          </p:cNvPr>
          <p:cNvSpPr txBox="1">
            <a:spLocks/>
          </p:cNvSpPr>
          <p:nvPr/>
        </p:nvSpPr>
        <p:spPr>
          <a:xfrm>
            <a:off x="589279" y="1151467"/>
            <a:ext cx="4228561" cy="34950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9870" indent="-229870"/>
            <a:r>
              <a:rPr lang="it-IT" sz="2200" b="1" dirty="0">
                <a:solidFill>
                  <a:schemeClr val="bg2"/>
                </a:solidFill>
                <a:latin typeface="+mj-lt"/>
                <a:cs typeface="+mn-cs"/>
              </a:rPr>
              <a:t>Acțiunea 6.1. Dezvoltarea capacității instanței de a se autoinstrui cu privire la funcționalitățile Sistemului informațional judiciar (SIJ)</a:t>
            </a:r>
            <a:endParaRPr lang="en-US">
              <a:cs typeface="+mn-cs"/>
            </a:endParaRPr>
          </a:p>
          <a:p>
            <a:pPr marL="683895" lvl="1" indent="-229870">
              <a:buFont typeface="Wingdings" panose="05000000000000000000" pitchFamily="2" charset="2"/>
              <a:buChar char="Ø"/>
            </a:pPr>
            <a:r>
              <a:rPr lang="ro-MD" sz="2200" dirty="0">
                <a:solidFill>
                  <a:schemeClr val="tx1"/>
                </a:solidFill>
              </a:rPr>
              <a:t>ATELIERUL DE LUCRU pentru formarea formatorilor: Utilizarea tehnologiilor informaționale și gestionarea electronică a dosarelor. Programul Integrat de Gestionare a Dosarelor (PIGD), Soluția Informatică e-Dosar Judiciar și administrarea aplicației de videoconferință – 2 PARTICIPANȚI</a:t>
            </a:r>
          </a:p>
          <a:p>
            <a:pPr marL="454025" lvl="1" indent="0">
              <a:buNone/>
            </a:pPr>
            <a:endParaRPr lang="ro-MD" sz="25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o-MD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78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>
            <a:extLst>
              <a:ext uri="{FF2B5EF4-FFF2-40B4-BE49-F238E27FC236}">
                <a16:creationId xmlns:a16="http://schemas.microsoft.com/office/drawing/2014/main" id="{F6CB0664-543F-6642-94C3-949B2E5FD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14785"/>
          <a:stretch/>
        </p:blipFill>
        <p:spPr bwMode="auto">
          <a:xfrm>
            <a:off x="4817841" y="1788160"/>
            <a:ext cx="4080317" cy="1847419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10/5/2022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607" y="485575"/>
            <a:ext cx="7772400" cy="465370"/>
          </a:xfrm>
        </p:spPr>
        <p:txBody>
          <a:bodyPr anchor="b">
            <a:normAutofit fontScale="90000"/>
          </a:bodyPr>
          <a:lstStyle/>
          <a:p>
            <a:r>
              <a:rPr lang="en-MD" b="1"/>
              <a:t>Domeniul </a:t>
            </a:r>
            <a:r>
              <a:rPr lang="ro-MD" b="1"/>
              <a:t> VI</a:t>
            </a:r>
            <a:r>
              <a:rPr lang="en-MD" b="1"/>
              <a:t>: </a:t>
            </a:r>
            <a:r>
              <a:rPr lang="ro-MD" b="1"/>
              <a:t>Dezvoltarea profesională continuă</a:t>
            </a:r>
            <a:br>
              <a:rPr lang="ro-MD" b="1"/>
            </a:br>
            <a:r>
              <a:rPr lang="ro-RO" sz="13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Obiectivul 6. Creșterea accesului judecătorilor și personalului judecătoriei la oportunități de dezvoltare profesională</a:t>
            </a:r>
            <a:endParaRPr lang="en-MD"/>
          </a:p>
        </p:txBody>
      </p:sp>
      <p:sp>
        <p:nvSpPr>
          <p:cNvPr id="7" name="Substituent conținut 5">
            <a:extLst>
              <a:ext uri="{FF2B5EF4-FFF2-40B4-BE49-F238E27FC236}">
                <a16:creationId xmlns:a16="http://schemas.microsoft.com/office/drawing/2014/main" id="{0AF31131-C95F-4147-9275-77E4360905BA}"/>
              </a:ext>
            </a:extLst>
          </p:cNvPr>
          <p:cNvSpPr txBox="1">
            <a:spLocks/>
          </p:cNvSpPr>
          <p:nvPr/>
        </p:nvSpPr>
        <p:spPr>
          <a:xfrm>
            <a:off x="589279" y="1151467"/>
            <a:ext cx="4228561" cy="34950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9870" indent="-229870"/>
            <a:r>
              <a:rPr lang="it-IT" sz="2700" b="1" dirty="0">
                <a:solidFill>
                  <a:schemeClr val="bg2"/>
                </a:solidFill>
                <a:latin typeface="+mj-lt"/>
                <a:cs typeface="+mn-cs"/>
              </a:rPr>
              <a:t>Acțiunea 6.</a:t>
            </a:r>
            <a:r>
              <a:rPr lang="ro-MD" sz="2700" b="1" dirty="0">
                <a:solidFill>
                  <a:schemeClr val="bg2"/>
                </a:solidFill>
                <a:latin typeface="+mj-lt"/>
                <a:cs typeface="+mn-cs"/>
              </a:rPr>
              <a:t>2</a:t>
            </a:r>
            <a:r>
              <a:rPr lang="it-IT" sz="2700" b="1" dirty="0">
                <a:solidFill>
                  <a:schemeClr val="bg2"/>
                </a:solidFill>
                <a:latin typeface="+mj-lt"/>
                <a:cs typeface="+mn-cs"/>
              </a:rPr>
              <a:t>. Capacitarea angajaților judecătoriei în comunicarea cu toate categoriile de beneficiari și parteneri </a:t>
            </a:r>
            <a:endParaRPr lang="ro-MD" sz="2700" b="1" dirty="0">
              <a:solidFill>
                <a:schemeClr val="bg2"/>
              </a:solidFill>
              <a:latin typeface="+mj-lt"/>
              <a:cs typeface="+mn-cs"/>
            </a:endParaRPr>
          </a:p>
          <a:p>
            <a:pPr marL="911225" lvl="1" indent="-457200">
              <a:buFont typeface="+mj-lt"/>
              <a:buAutoNum type="arabicPeriod"/>
            </a:pPr>
            <a:r>
              <a:rPr lang="ro-MD" sz="2500" dirty="0">
                <a:solidFill>
                  <a:schemeClr val="tx1"/>
                </a:solidFill>
              </a:rPr>
              <a:t>A 2 rundă de training-uri “</a:t>
            </a:r>
            <a:r>
              <a:rPr lang="en-US" sz="2500" dirty="0" err="1">
                <a:solidFill>
                  <a:schemeClr val="tx1"/>
                </a:solidFill>
              </a:rPr>
              <a:t>Comunicare</a:t>
            </a:r>
            <a:r>
              <a:rPr lang="ro-RO" sz="2500" dirty="0">
                <a:solidFill>
                  <a:schemeClr val="tx1"/>
                </a:solidFill>
              </a:rPr>
              <a:t>a</a:t>
            </a:r>
            <a:r>
              <a:rPr lang="ro-MD" sz="2500" dirty="0">
                <a:solidFill>
                  <a:schemeClr val="tx1"/>
                </a:solidFill>
              </a:rPr>
              <a:t> eficientă cu justițiabilii”- 14 iulie;</a:t>
            </a:r>
          </a:p>
          <a:p>
            <a:pPr marL="229870" indent="-229870"/>
            <a:r>
              <a:rPr lang="it-IT" sz="2700" b="1" dirty="0">
                <a:solidFill>
                  <a:schemeClr val="bg2"/>
                </a:solidFill>
                <a:latin typeface="+mj-lt"/>
                <a:cs typeface="+mn-cs"/>
              </a:rPr>
              <a:t>Acțiunea 6.3. Dezvoltarea unui instrument de evaluare a necesităților de instruire</a:t>
            </a:r>
          </a:p>
          <a:p>
            <a:pPr marL="454025" lvl="1" indent="0">
              <a:buNone/>
            </a:pPr>
            <a:r>
              <a:rPr lang="it-IT" sz="2500" b="1" dirty="0">
                <a:solidFill>
                  <a:schemeClr val="tx1"/>
                </a:solidFill>
                <a:latin typeface="+mj-lt"/>
                <a:cs typeface="+mn-cs"/>
              </a:rPr>
              <a:t>- </a:t>
            </a:r>
            <a:r>
              <a:rPr lang="it-IT" sz="2900" dirty="0">
                <a:solidFill>
                  <a:schemeClr val="tx1"/>
                </a:solidFill>
                <a:latin typeface="+mj-lt"/>
                <a:cs typeface="+mn-cs"/>
              </a:rPr>
              <a:t>lista </a:t>
            </a:r>
            <a:r>
              <a:rPr lang="it-IT" sz="2900" dirty="0" err="1">
                <a:solidFill>
                  <a:schemeClr val="tx1"/>
                </a:solidFill>
                <a:latin typeface="+mj-lt"/>
                <a:cs typeface="+mn-cs"/>
              </a:rPr>
              <a:t>instruirilor</a:t>
            </a:r>
            <a:r>
              <a:rPr lang="ro-MD" sz="290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it-IT" sz="2900" dirty="0" err="1">
                <a:solidFill>
                  <a:schemeClr val="tx1"/>
                </a:solidFill>
                <a:latin typeface="+mj-lt"/>
                <a:cs typeface="+mn-cs"/>
              </a:rPr>
              <a:t>și</a:t>
            </a:r>
            <a:r>
              <a:rPr lang="it-IT" sz="290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ro-MD" sz="2900" dirty="0">
                <a:solidFill>
                  <a:schemeClr val="tx1"/>
                </a:solidFill>
                <a:latin typeface="+mj-lt"/>
                <a:cs typeface="+mn-cs"/>
              </a:rPr>
              <a:t>persoanele</a:t>
            </a:r>
            <a:r>
              <a:rPr lang="it-IT" sz="2900" dirty="0">
                <a:solidFill>
                  <a:schemeClr val="tx1"/>
                </a:solidFill>
                <a:latin typeface="+mj-lt"/>
                <a:cs typeface="+mn-cs"/>
              </a:rPr>
              <a:t> care ar urma să fie incluse în anumite tipuri de cursuri de formare</a:t>
            </a:r>
            <a:r>
              <a:rPr lang="ro-MD" sz="2900" dirty="0">
                <a:solidFill>
                  <a:schemeClr val="tx1"/>
                </a:solidFill>
                <a:latin typeface="+mj-lt"/>
                <a:cs typeface="+mn-cs"/>
              </a:rPr>
              <a:t> identificate;</a:t>
            </a:r>
            <a:endParaRPr lang="ro-MD" sz="2900" dirty="0">
              <a:solidFill>
                <a:schemeClr val="tx1"/>
              </a:solidFill>
              <a:latin typeface="+mj-lt"/>
            </a:endParaRPr>
          </a:p>
          <a:p>
            <a:pPr marL="454025" lvl="1" indent="0">
              <a:buNone/>
            </a:pPr>
            <a:endParaRPr lang="ro-MD" sz="25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o-MD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2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10/5/2022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7" name="Substituent conținut 5">
            <a:extLst>
              <a:ext uri="{FF2B5EF4-FFF2-40B4-BE49-F238E27FC236}">
                <a16:creationId xmlns:a16="http://schemas.microsoft.com/office/drawing/2014/main" id="{0AF31131-C95F-4147-9275-77E4360905BA}"/>
              </a:ext>
            </a:extLst>
          </p:cNvPr>
          <p:cNvSpPr txBox="1">
            <a:spLocks/>
          </p:cNvSpPr>
          <p:nvPr/>
        </p:nvSpPr>
        <p:spPr>
          <a:xfrm>
            <a:off x="152400" y="176742"/>
            <a:ext cx="8254684" cy="4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>
                <a:solidFill>
                  <a:schemeClr val="bg2"/>
                </a:solidFill>
                <a:latin typeface="+mj-lt"/>
                <a:cs typeface="+mn-cs"/>
              </a:rPr>
              <a:t>Acțiunea 6.3. Dezvoltarea unui instrument de evaluare a necesităților de instruire</a:t>
            </a:r>
          </a:p>
          <a:p>
            <a:pPr marL="454025" lvl="1" indent="0">
              <a:buNone/>
            </a:pPr>
            <a:endParaRPr lang="ro-MD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o-MD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58CF9D6-B99C-EB0E-DE0B-295A29E822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9318282"/>
              </p:ext>
            </p:extLst>
          </p:nvPr>
        </p:nvGraphicFramePr>
        <p:xfrm>
          <a:off x="579120" y="607219"/>
          <a:ext cx="7985760" cy="4412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1994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10/5/2022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7" name="Substituent conținut 5">
            <a:extLst>
              <a:ext uri="{FF2B5EF4-FFF2-40B4-BE49-F238E27FC236}">
                <a16:creationId xmlns:a16="http://schemas.microsoft.com/office/drawing/2014/main" id="{0AF31131-C95F-4147-9275-77E4360905BA}"/>
              </a:ext>
            </a:extLst>
          </p:cNvPr>
          <p:cNvSpPr txBox="1">
            <a:spLocks/>
          </p:cNvSpPr>
          <p:nvPr/>
        </p:nvSpPr>
        <p:spPr>
          <a:xfrm>
            <a:off x="152400" y="210873"/>
            <a:ext cx="8254684" cy="4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>
                <a:solidFill>
                  <a:schemeClr val="bg2"/>
                </a:solidFill>
                <a:latin typeface="+mj-lt"/>
                <a:cs typeface="+mn-cs"/>
              </a:rPr>
              <a:t>Acțiunea 6.3. Dezvoltarea unui instrument de evaluare a necesităților de instruire</a:t>
            </a:r>
          </a:p>
          <a:p>
            <a:pPr marL="454025" lvl="1" indent="0">
              <a:buNone/>
            </a:pPr>
            <a:endParaRPr lang="ro-MD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o-MD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708D0D6-82D1-7CC4-90BE-542F4AA0BF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283761"/>
              </p:ext>
            </p:extLst>
          </p:nvPr>
        </p:nvGraphicFramePr>
        <p:xfrm>
          <a:off x="465138" y="792163"/>
          <a:ext cx="80772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239042" imgH="5917952" progId="Word.Document.12">
                  <p:embed/>
                </p:oleObj>
              </mc:Choice>
              <mc:Fallback>
                <p:oleObj name="Document" r:id="rId2" imgW="11239042" imgH="5917952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708D0D6-82D1-7CC4-90BE-542F4AA0BF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5138" y="792163"/>
                        <a:ext cx="8077200" cy="426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4440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10/5/2022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74" y="385145"/>
            <a:ext cx="7772400" cy="465370"/>
          </a:xfrm>
        </p:spPr>
        <p:txBody>
          <a:bodyPr anchor="b">
            <a:normAutofit fontScale="90000"/>
          </a:bodyPr>
          <a:lstStyle/>
          <a:p>
            <a:r>
              <a:rPr lang="en-MD" b="1" dirty="0"/>
              <a:t>Domeniul </a:t>
            </a:r>
            <a:r>
              <a:rPr lang="ro-MD" b="1" dirty="0"/>
              <a:t> V</a:t>
            </a:r>
            <a:r>
              <a:rPr lang="en-MD" b="1" dirty="0"/>
              <a:t>1</a:t>
            </a:r>
            <a:r>
              <a:rPr lang="ro-MD" b="1" dirty="0"/>
              <a:t>I</a:t>
            </a:r>
            <a:r>
              <a:rPr lang="en-MD" b="1" dirty="0"/>
              <a:t>: </a:t>
            </a:r>
            <a:r>
              <a:rPr lang="ro-MD" b="1" dirty="0"/>
              <a:t>Servicii online</a:t>
            </a:r>
            <a:br>
              <a:rPr lang="ro-MD" b="1" dirty="0"/>
            </a:br>
            <a:r>
              <a:rPr lang="ro-RO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Obiectivul 7. Îmbunătățirea capacității Judecătoriei Ungheni de a oferi cetățenilor servicii online de acces la justiție</a:t>
            </a:r>
            <a:endParaRPr lang="en-MD" dirty="0"/>
          </a:p>
        </p:txBody>
      </p:sp>
      <p:sp>
        <p:nvSpPr>
          <p:cNvPr id="7" name="Substituent conținut 5">
            <a:extLst>
              <a:ext uri="{FF2B5EF4-FFF2-40B4-BE49-F238E27FC236}">
                <a16:creationId xmlns:a16="http://schemas.microsoft.com/office/drawing/2014/main" id="{70B8F0E7-DD57-4B0E-BB82-076822449768}"/>
              </a:ext>
            </a:extLst>
          </p:cNvPr>
          <p:cNvSpPr txBox="1">
            <a:spLocks/>
          </p:cNvSpPr>
          <p:nvPr/>
        </p:nvSpPr>
        <p:spPr>
          <a:xfrm>
            <a:off x="413173" y="1501636"/>
            <a:ext cx="4389119" cy="18127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9870" indent="-229870">
              <a:spcAft>
                <a:spcPts val="0"/>
              </a:spcAft>
            </a:pPr>
            <a:r>
              <a:rPr lang="it-IT" sz="1500" b="1" dirty="0">
                <a:solidFill>
                  <a:schemeClr val="bg2"/>
                </a:solidFill>
                <a:latin typeface="+mj-lt"/>
                <a:cs typeface="+mn-cs"/>
              </a:rPr>
              <a:t>Acțiunea 7.1. Implementarea soluțiilor de videoconferință pentru organizarea ședințelor de judecată de la distanță </a:t>
            </a:r>
            <a:endParaRPr lang="en-US" dirty="0">
              <a:cs typeface="+mn-cs"/>
            </a:endParaRPr>
          </a:p>
          <a:p>
            <a:pPr lvl="2" indent="-229870">
              <a:spcBef>
                <a:spcPts val="0"/>
              </a:spcBef>
              <a:buFontTx/>
              <a:buChar char="-"/>
            </a:pPr>
            <a:r>
              <a:rPr lang="ro-MD" sz="1400" dirty="0">
                <a:solidFill>
                  <a:schemeClr val="tx1"/>
                </a:solidFill>
                <a:latin typeface="+mj-lt"/>
              </a:rPr>
              <a:t>Ghid privind aplicarea soluției de video-conferință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;</a:t>
            </a:r>
          </a:p>
          <a:p>
            <a:pPr marL="683895" lvl="2" indent="0">
              <a:spcBef>
                <a:spcPts val="0"/>
              </a:spcBef>
              <a:buNone/>
            </a:pPr>
            <a:endParaRPr lang="ro-MD" sz="1400" dirty="0">
              <a:solidFill>
                <a:schemeClr val="tx1"/>
              </a:solidFill>
              <a:latin typeface="+mj-lt"/>
            </a:endParaRPr>
          </a:p>
          <a:p>
            <a:pPr marL="229870" marR="0" lvl="0" indent="-2298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o-MD" sz="1400" b="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ro-MD" sz="1400" b="1" dirty="0">
              <a:solidFill>
                <a:schemeClr val="bg2"/>
              </a:solidFill>
            </a:endParaRPr>
          </a:p>
          <a:p>
            <a:pPr marL="229870" indent="-229870"/>
            <a:endParaRPr lang="ro-MD" sz="1400" dirty="0">
              <a:solidFill>
                <a:schemeClr val="tx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EF28575-9DAE-7A7D-01DB-85034E8DB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289" y="1501637"/>
            <a:ext cx="3442597" cy="181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94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10/5/2022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74" y="385145"/>
            <a:ext cx="7772400" cy="465370"/>
          </a:xfrm>
        </p:spPr>
        <p:txBody>
          <a:bodyPr anchor="b">
            <a:normAutofit fontScale="90000"/>
          </a:bodyPr>
          <a:lstStyle/>
          <a:p>
            <a:r>
              <a:rPr lang="en-MD" b="1" dirty="0"/>
              <a:t>Domeniul </a:t>
            </a:r>
            <a:r>
              <a:rPr lang="ro-MD" b="1" dirty="0"/>
              <a:t> V</a:t>
            </a:r>
            <a:r>
              <a:rPr lang="en-MD" b="1" dirty="0"/>
              <a:t>1</a:t>
            </a:r>
            <a:r>
              <a:rPr lang="ro-MD" b="1" dirty="0"/>
              <a:t>I</a:t>
            </a:r>
            <a:r>
              <a:rPr lang="en-MD" b="1" dirty="0"/>
              <a:t>: </a:t>
            </a:r>
            <a:r>
              <a:rPr lang="ro-MD" b="1" dirty="0"/>
              <a:t>Servicii online</a:t>
            </a:r>
            <a:br>
              <a:rPr lang="ro-MD" b="1" dirty="0"/>
            </a:br>
            <a:r>
              <a:rPr lang="ro-RO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Obiectivul 7. Îmbunătățirea capacității Judecătoriei Ungheni de a oferi cetățenilor servicii online de acces la justiție</a:t>
            </a:r>
            <a:endParaRPr lang="en-MD" dirty="0"/>
          </a:p>
        </p:txBody>
      </p:sp>
      <p:sp>
        <p:nvSpPr>
          <p:cNvPr id="7" name="Substituent conținut 5">
            <a:extLst>
              <a:ext uri="{FF2B5EF4-FFF2-40B4-BE49-F238E27FC236}">
                <a16:creationId xmlns:a16="http://schemas.microsoft.com/office/drawing/2014/main" id="{70B8F0E7-DD57-4B0E-BB82-076822449768}"/>
              </a:ext>
            </a:extLst>
          </p:cNvPr>
          <p:cNvSpPr txBox="1">
            <a:spLocks/>
          </p:cNvSpPr>
          <p:nvPr/>
        </p:nvSpPr>
        <p:spPr>
          <a:xfrm>
            <a:off x="413173" y="1364134"/>
            <a:ext cx="4389119" cy="2659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it-IT" sz="1500" b="1" dirty="0">
                <a:solidFill>
                  <a:schemeClr val="bg2"/>
                </a:solidFill>
                <a:latin typeface="+mj-lt"/>
                <a:cs typeface="+mn-cs"/>
              </a:rPr>
              <a:t>Acțiunea 7.</a:t>
            </a:r>
            <a:r>
              <a:rPr lang="ro-MD" sz="1500" b="1" dirty="0">
                <a:solidFill>
                  <a:schemeClr val="bg2"/>
                </a:solidFill>
                <a:latin typeface="+mj-lt"/>
                <a:cs typeface="+mn-cs"/>
              </a:rPr>
              <a:t>7</a:t>
            </a:r>
            <a:r>
              <a:rPr lang="it-IT" sz="1500" b="1" dirty="0">
                <a:solidFill>
                  <a:schemeClr val="bg2"/>
                </a:solidFill>
                <a:latin typeface="+mj-lt"/>
                <a:cs typeface="+mn-cs"/>
              </a:rPr>
              <a:t>. Dotarea Judecătoriei Ungheni cu echipament necesar pentru realizarea activității judiciare performante </a:t>
            </a:r>
          </a:p>
          <a:p>
            <a:pPr marL="684212" lvl="2" indent="0">
              <a:spcBef>
                <a:spcPts val="0"/>
              </a:spcBef>
              <a:buNone/>
            </a:pPr>
            <a:endParaRPr lang="ro-MD" sz="1400" dirty="0">
              <a:solidFill>
                <a:schemeClr val="tx1"/>
              </a:solidFill>
              <a:latin typeface="+mj-lt"/>
            </a:endParaRPr>
          </a:p>
          <a:p>
            <a:pPr marL="684212" lvl="2" indent="0">
              <a:spcBef>
                <a:spcPts val="0"/>
              </a:spcBef>
              <a:buNone/>
            </a:pPr>
            <a:r>
              <a:rPr lang="it-IT" sz="1400" b="1" dirty="0">
                <a:solidFill>
                  <a:schemeClr val="tx1"/>
                </a:solidFill>
                <a:latin typeface="+mj-lt"/>
              </a:rPr>
              <a:t>Livra</a:t>
            </a:r>
            <a:r>
              <a:rPr lang="ro-MD" sz="1400" b="1" dirty="0">
                <a:solidFill>
                  <a:schemeClr val="tx1"/>
                </a:solidFill>
                <a:latin typeface="+mj-lt"/>
              </a:rPr>
              <a:t>t</a:t>
            </a:r>
            <a:r>
              <a:rPr lang="it-IT" sz="1400" b="1" dirty="0">
                <a:solidFill>
                  <a:schemeClr val="tx1"/>
                </a:solidFill>
                <a:latin typeface="+mj-lt"/>
              </a:rPr>
              <a:t>e</a:t>
            </a:r>
            <a:r>
              <a:rPr lang="it-IT" sz="1400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1027112" lvl="2" indent="-342900">
              <a:buFont typeface="+mj-lt"/>
              <a:buAutoNum type="arabicPeriod"/>
            </a:pPr>
            <a:r>
              <a:rPr lang="ro-MD" sz="1400" dirty="0">
                <a:solidFill>
                  <a:schemeClr val="tx1"/>
                </a:solidFill>
                <a:latin typeface="+mj-lt"/>
              </a:rPr>
              <a:t>UPS uri-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o-RO" sz="1400" dirty="0">
                <a:solidFill>
                  <a:schemeClr val="tx1"/>
                </a:solidFill>
                <a:latin typeface="+mj-lt"/>
              </a:rPr>
              <a:t>10 unități</a:t>
            </a:r>
            <a:r>
              <a:rPr lang="it-IT" sz="1400" dirty="0">
                <a:solidFill>
                  <a:schemeClr val="tx1"/>
                </a:solidFill>
                <a:latin typeface="+mj-lt"/>
              </a:rPr>
              <a:t>;</a:t>
            </a:r>
            <a:r>
              <a:rPr lang="ro-MD" sz="1400" dirty="0">
                <a:solidFill>
                  <a:schemeClr val="tx1"/>
                </a:solidFill>
                <a:latin typeface="+mj-lt"/>
              </a:rPr>
              <a:t> </a:t>
            </a:r>
            <a:endParaRPr lang="ro-MD" sz="1400" b="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ro-MD" sz="1400" b="1" dirty="0">
              <a:solidFill>
                <a:schemeClr val="bg2"/>
              </a:solidFill>
            </a:endParaRPr>
          </a:p>
          <a:p>
            <a:endParaRPr lang="ro-MD" sz="1400" dirty="0">
              <a:solidFill>
                <a:schemeClr val="tx1"/>
              </a:solidFill>
            </a:endParaRPr>
          </a:p>
        </p:txBody>
      </p:sp>
      <p:pic>
        <p:nvPicPr>
          <p:cNvPr id="8" name="Picture 8" descr="A picture containing text, floor, indoor, wall&#10;&#10;Description automatically generated">
            <a:extLst>
              <a:ext uri="{FF2B5EF4-FFF2-40B4-BE49-F238E27FC236}">
                <a16:creationId xmlns:a16="http://schemas.microsoft.com/office/drawing/2014/main" id="{1AA9EB71-17A6-62F5-F41C-066D41712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757" y="1042665"/>
            <a:ext cx="2741898" cy="365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EA2003-7CF4-914C-AF20-8651ACC55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9870" indent="-229870">
              <a:lnSpc>
                <a:spcPct val="90000"/>
              </a:lnSpc>
              <a:buFont typeface="Wingdings" pitchFamily="2" charset="2"/>
              <a:buChar char="q"/>
            </a:pPr>
            <a:r>
              <a:rPr lang="en-MD" sz="1500" dirty="0"/>
              <a:t>Evaluarea activităților realizate și progreselor atinse;</a:t>
            </a:r>
            <a:endParaRPr lang="en-US" dirty="0"/>
          </a:p>
          <a:p>
            <a:pPr marL="229870" indent="-229870">
              <a:lnSpc>
                <a:spcPct val="90000"/>
              </a:lnSpc>
              <a:buFont typeface="Wingdings" pitchFamily="2" charset="2"/>
              <a:buChar char="q"/>
            </a:pPr>
            <a:r>
              <a:rPr lang="en-MD" sz="1500" dirty="0"/>
              <a:t>Evaluarea performanței instanței și resurselor avute în gestiune;</a:t>
            </a:r>
          </a:p>
          <a:p>
            <a:pPr marL="229870" indent="-229870">
              <a:lnSpc>
                <a:spcPct val="90000"/>
              </a:lnSpc>
              <a:buFont typeface="Wingdings" pitchFamily="2" charset="2"/>
              <a:buChar char="q"/>
            </a:pPr>
            <a:r>
              <a:rPr lang="en-MD" sz="1500" dirty="0"/>
              <a:t>Identificarea barierelor și problemelor care au împiedicat sau reținut realizarea anumitor progrese;</a:t>
            </a:r>
          </a:p>
          <a:p>
            <a:pPr marL="229870" indent="-229870">
              <a:lnSpc>
                <a:spcPct val="90000"/>
              </a:lnSpc>
              <a:buFont typeface="Wingdings" pitchFamily="2" charset="2"/>
              <a:buChar char="q"/>
            </a:pPr>
            <a:r>
              <a:rPr lang="ro-MD" sz="1500" dirty="0"/>
              <a:t>Identificarea priorităților pentru trimestrul următor (octombrie – decembrie);</a:t>
            </a:r>
            <a:endParaRPr lang="en-MD" sz="1500" dirty="0"/>
          </a:p>
          <a:p>
            <a:pPr marL="229870" indent="-229870">
              <a:lnSpc>
                <a:spcPct val="90000"/>
              </a:lnSpc>
              <a:buFont typeface="Wingdings" pitchFamily="2" charset="2"/>
              <a:buChar char="q"/>
            </a:pPr>
            <a:endParaRPr lang="en-MD" sz="15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60F8A9-B5E8-4440-95D9-F10F52066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844540" y="1307447"/>
            <a:ext cx="3634970" cy="2180982"/>
          </a:xfrm>
          <a:prstGeom prst="rect">
            <a:avLst/>
          </a:prstGeom>
          <a:noFill/>
        </p:spPr>
      </p:pic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180C09F2-A202-5C41-B408-1D3B33ADAB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0D7C345-7FE2-454C-96DA-411386C9577F}" type="datetime1">
              <a:rPr lang="en-US" smtClean="0"/>
              <a:pPr>
                <a:spcAft>
                  <a:spcPts val="600"/>
                </a:spcAft>
              </a:pPr>
              <a:t>10/5/2022</a:t>
            </a:fld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91D1940-F8E7-474F-84BD-F72E98228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</p:spPr>
        <p:txBody>
          <a:bodyPr anchor="b">
            <a:normAutofit/>
          </a:bodyPr>
          <a:lstStyle/>
          <a:p>
            <a:r>
              <a:rPr lang="ro-MD" b="1" dirty="0"/>
              <a:t>Obiectivele ședinței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278475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10/5/2022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79747"/>
            <a:ext cx="7772400" cy="465370"/>
          </a:xfrm>
        </p:spPr>
        <p:txBody>
          <a:bodyPr anchor="b">
            <a:normAutofit fontScale="90000"/>
          </a:bodyPr>
          <a:lstStyle/>
          <a:p>
            <a:r>
              <a:rPr lang="en-MD" b="1" dirty="0"/>
              <a:t>Domeniul </a:t>
            </a:r>
            <a:r>
              <a:rPr lang="ro-MD" b="1" dirty="0"/>
              <a:t> VIII</a:t>
            </a:r>
            <a:r>
              <a:rPr lang="en-MD" b="1" dirty="0"/>
              <a:t>: </a:t>
            </a:r>
            <a:r>
              <a:rPr lang="ro-MD" b="1" dirty="0"/>
              <a:t>Managementul infrastructurii</a:t>
            </a:r>
            <a:br>
              <a:rPr lang="ro-MD" b="1" dirty="0"/>
            </a:br>
            <a:r>
              <a:rPr lang="ro-RO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Obiectivul 8. Asigurarea accesului facil al justițiabililor, inclusiv al grupurilor vulnerabile, la sediul Judecătoriei Ungheni</a:t>
            </a:r>
            <a:endParaRPr lang="en-MD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EE9B64E-5E3F-42B7-B7C8-BD04FD3EB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184866" y="1605280"/>
            <a:ext cx="3579521" cy="2309369"/>
          </a:xfrm>
          <a:prstGeom prst="rect">
            <a:avLst/>
          </a:prstGeom>
          <a:noFill/>
        </p:spPr>
      </p:pic>
      <p:sp>
        <p:nvSpPr>
          <p:cNvPr id="8" name="Substituent conținut 5">
            <a:extLst>
              <a:ext uri="{FF2B5EF4-FFF2-40B4-BE49-F238E27FC236}">
                <a16:creationId xmlns:a16="http://schemas.microsoft.com/office/drawing/2014/main" id="{7ECA8366-847D-4886-8637-2B97D6647532}"/>
              </a:ext>
            </a:extLst>
          </p:cNvPr>
          <p:cNvSpPr txBox="1">
            <a:spLocks/>
          </p:cNvSpPr>
          <p:nvPr/>
        </p:nvSpPr>
        <p:spPr>
          <a:xfrm>
            <a:off x="501226" y="1605280"/>
            <a:ext cx="4683640" cy="2309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endParaRPr lang="ro-MD" sz="1500" b="1" dirty="0">
              <a:solidFill>
                <a:schemeClr val="bg2"/>
              </a:solidFill>
              <a:latin typeface="+mj-lt"/>
              <a:cs typeface="+mn-cs"/>
            </a:endParaRPr>
          </a:p>
          <a:p>
            <a:pPr>
              <a:spcAft>
                <a:spcPts val="0"/>
              </a:spcAft>
            </a:pPr>
            <a:r>
              <a:rPr lang="it-IT" sz="1500" b="1" dirty="0">
                <a:solidFill>
                  <a:schemeClr val="bg2"/>
                </a:solidFill>
                <a:latin typeface="+mj-lt"/>
                <a:cs typeface="+mn-cs"/>
              </a:rPr>
              <a:t>Acțiunea 8.</a:t>
            </a:r>
            <a:r>
              <a:rPr lang="ro-RO" sz="1500" b="1" dirty="0">
                <a:solidFill>
                  <a:schemeClr val="bg2"/>
                </a:solidFill>
                <a:latin typeface="+mj-lt"/>
                <a:cs typeface="+mn-cs"/>
              </a:rPr>
              <a:t>1</a:t>
            </a:r>
            <a:r>
              <a:rPr lang="it-IT" sz="1500" b="1" dirty="0">
                <a:solidFill>
                  <a:schemeClr val="bg2"/>
                </a:solidFill>
                <a:latin typeface="+mj-lt"/>
                <a:cs typeface="+mn-cs"/>
              </a:rPr>
              <a:t>. Îmbunătățirea accesibilității sediilor judecătoriei pentru persoane cu nevoi speciale și grupurile vulnerabile</a:t>
            </a:r>
            <a:endParaRPr lang="ro-MD" sz="1500" b="1" dirty="0">
              <a:solidFill>
                <a:schemeClr val="bg2"/>
              </a:solidFill>
              <a:latin typeface="+mj-lt"/>
              <a:cs typeface="+mn-cs"/>
            </a:endParaRPr>
          </a:p>
          <a:p>
            <a:pPr marL="701313" lvl="4" indent="-226800">
              <a:spcBef>
                <a:spcPts val="0"/>
              </a:spcBef>
              <a:buFont typeface="+mj-lt"/>
              <a:buAutoNum type="arabicPeriod"/>
            </a:pPr>
            <a:r>
              <a:rPr lang="ro-MD" sz="1400" dirty="0">
                <a:solidFill>
                  <a:schemeClr val="tx1"/>
                </a:solidFill>
                <a:latin typeface="+mj-lt"/>
              </a:rPr>
              <a:t>bandă adezivă contrastantă aplicată;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474513" lvl="4" indent="0">
              <a:spcBef>
                <a:spcPts val="0"/>
              </a:spcBef>
              <a:buNone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marL="684212" lvl="2" indent="0">
              <a:spcBef>
                <a:spcPts val="0"/>
              </a:spcBef>
              <a:buNone/>
            </a:pPr>
            <a:endParaRPr lang="ro-MD" sz="1400" dirty="0">
              <a:solidFill>
                <a:schemeClr val="tx1"/>
              </a:solidFill>
              <a:latin typeface="+mj-lt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o-MD" sz="1400" b="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ro-MD" sz="1400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ro-MD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38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D5745F-D8AF-7D4B-9E1A-03B302BE7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83BAC48-80A5-1842-86D2-F9F2208306BF}" type="datetime1">
              <a:rPr lang="en-US" smtClean="0"/>
              <a:pPr>
                <a:spcAft>
                  <a:spcPts val="600"/>
                </a:spcAft>
              </a:pPr>
              <a:t>10/5/2022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F7DED-08E0-354F-AB9D-F6615055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F7A6FB1-52D6-4E97-B1FB-94C2AD335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067163"/>
              </p:ext>
            </p:extLst>
          </p:nvPr>
        </p:nvGraphicFramePr>
        <p:xfrm>
          <a:off x="276726" y="807720"/>
          <a:ext cx="8636975" cy="31156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73978">
                  <a:extLst>
                    <a:ext uri="{9D8B030D-6E8A-4147-A177-3AD203B41FA5}">
                      <a16:colId xmlns:a16="http://schemas.microsoft.com/office/drawing/2014/main" val="641067597"/>
                    </a:ext>
                  </a:extLst>
                </a:gridCol>
                <a:gridCol w="3949406">
                  <a:extLst>
                    <a:ext uri="{9D8B030D-6E8A-4147-A177-3AD203B41FA5}">
                      <a16:colId xmlns:a16="http://schemas.microsoft.com/office/drawing/2014/main" val="971672225"/>
                    </a:ext>
                  </a:extLst>
                </a:gridCol>
                <a:gridCol w="1169873">
                  <a:extLst>
                    <a:ext uri="{9D8B030D-6E8A-4147-A177-3AD203B41FA5}">
                      <a16:colId xmlns:a16="http://schemas.microsoft.com/office/drawing/2014/main" val="2445992995"/>
                    </a:ext>
                  </a:extLst>
                </a:gridCol>
                <a:gridCol w="282333">
                  <a:extLst>
                    <a:ext uri="{9D8B030D-6E8A-4147-A177-3AD203B41FA5}">
                      <a16:colId xmlns:a16="http://schemas.microsoft.com/office/drawing/2014/main" val="331087289"/>
                    </a:ext>
                  </a:extLst>
                </a:gridCol>
                <a:gridCol w="282333">
                  <a:extLst>
                    <a:ext uri="{9D8B030D-6E8A-4147-A177-3AD203B41FA5}">
                      <a16:colId xmlns:a16="http://schemas.microsoft.com/office/drawing/2014/main" val="544846110"/>
                    </a:ext>
                  </a:extLst>
                </a:gridCol>
                <a:gridCol w="282333">
                  <a:extLst>
                    <a:ext uri="{9D8B030D-6E8A-4147-A177-3AD203B41FA5}">
                      <a16:colId xmlns:a16="http://schemas.microsoft.com/office/drawing/2014/main" val="2313329975"/>
                    </a:ext>
                  </a:extLst>
                </a:gridCol>
                <a:gridCol w="282333">
                  <a:extLst>
                    <a:ext uri="{9D8B030D-6E8A-4147-A177-3AD203B41FA5}">
                      <a16:colId xmlns:a16="http://schemas.microsoft.com/office/drawing/2014/main" val="2754268466"/>
                    </a:ext>
                  </a:extLst>
                </a:gridCol>
                <a:gridCol w="1014386">
                  <a:extLst>
                    <a:ext uri="{9D8B030D-6E8A-4147-A177-3AD203B41FA5}">
                      <a16:colId xmlns:a16="http://schemas.microsoft.com/office/drawing/2014/main" val="1066336968"/>
                    </a:ext>
                  </a:extLst>
                </a:gridCol>
              </a:tblGrid>
              <a:tr h="258477">
                <a:tc gridSpan="8">
                  <a:txBody>
                    <a:bodyPr/>
                    <a:lstStyle/>
                    <a:p>
                      <a:pPr marL="67945"/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Obiectivul</a:t>
                      </a:r>
                      <a:r>
                        <a:rPr lang="ro-RO" sz="1200" b="1" spc="-2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1.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Fortificarea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capacităților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de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management</a:t>
                      </a:r>
                      <a:r>
                        <a:rPr lang="ro-RO" sz="1200" b="1" spc="-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și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administrare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judiciară</a:t>
                      </a:r>
                      <a:r>
                        <a:rPr lang="ro-RO" sz="1200" b="1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în</a:t>
                      </a:r>
                      <a:r>
                        <a:rPr lang="ro-RO" sz="1200" b="1" spc="-2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Judecătoria</a:t>
                      </a:r>
                      <a:r>
                        <a:rPr lang="ro-RO" sz="1200" b="1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Ungheni</a:t>
                      </a: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932822"/>
                  </a:ext>
                </a:extLst>
              </a:tr>
              <a:tr h="283465">
                <a:tc rowSpan="7"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>
                        <a:spcBef>
                          <a:spcPts val="5"/>
                        </a:spcBef>
                      </a:pP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marL="407035" marR="184150" indent="-20447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Managementul</a:t>
                      </a:r>
                      <a:r>
                        <a:rPr lang="ro-RO" sz="1200" b="1" spc="-24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calității</a:t>
                      </a: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643890"/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Perioada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de</a:t>
                      </a:r>
                      <a:r>
                        <a:rPr lang="ro-RO" sz="1200" b="1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realizare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acțiunii</a:t>
                      </a: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501943"/>
                  </a:ext>
                </a:extLst>
              </a:tr>
              <a:tr h="241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75" marR="1790065" algn="l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354965" algn="ctr"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2021</a:t>
                      </a: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59410" marR="354965" algn="ctr"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2022</a:t>
                      </a: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885" marR="346075" algn="ctr"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2023</a:t>
                      </a: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698521"/>
                  </a:ext>
                </a:extLst>
              </a:tr>
              <a:tr h="6559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6477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Acțiunea</a:t>
                      </a:r>
                      <a:r>
                        <a:rPr lang="ro-RO" sz="1200" b="1" spc="23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1.1.</a:t>
                      </a:r>
                      <a:r>
                        <a:rPr lang="ro-RO" sz="1200" b="1" spc="24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Familiarizarea</a:t>
                      </a:r>
                      <a:r>
                        <a:rPr lang="ro-RO" sz="1200" spc="22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judecătorilor</a:t>
                      </a:r>
                      <a:r>
                        <a:rPr lang="ro-RO" sz="1200" spc="23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și</a:t>
                      </a:r>
                      <a:r>
                        <a:rPr lang="ro-RO" sz="1200" spc="23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</a:t>
                      </a:r>
                      <a:r>
                        <a:rPr lang="ro-RO" sz="1200" spc="22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personalului</a:t>
                      </a:r>
                      <a:r>
                        <a:rPr lang="ro-RO" sz="1200" spc="23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instanței</a:t>
                      </a:r>
                      <a:r>
                        <a:rPr lang="ro-RO" sz="1200" spc="23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cu</a:t>
                      </a:r>
                      <a:r>
                        <a:rPr lang="ro-RO" sz="1200" spc="-23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privire</a:t>
                      </a:r>
                      <a:r>
                        <a:rPr lang="ro-RO" sz="1200" spc="-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la Cadrul</a:t>
                      </a:r>
                      <a:r>
                        <a:rPr lang="ro-RO" sz="1200" spc="-2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Internațional</a:t>
                      </a:r>
                      <a:r>
                        <a:rPr lang="ro-RO" sz="1200" spc="-1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de Excelență</a:t>
                      </a:r>
                      <a:r>
                        <a:rPr lang="ro-RO" sz="1200" spc="-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Judecătorească</a:t>
                      </a: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highlight>
                          <a:srgbClr val="008000"/>
                        </a:highlight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3630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6096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Acțiunea</a:t>
                      </a:r>
                      <a:r>
                        <a:rPr lang="ro-RO" sz="1200" b="1" spc="-4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1.2.</a:t>
                      </a:r>
                      <a:r>
                        <a:rPr lang="ro-RO" sz="1200" b="1" spc="-4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Auto-evaluarea</a:t>
                      </a:r>
                      <a:r>
                        <a:rPr lang="ro-RO" sz="1200" spc="-5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anuală</a:t>
                      </a:r>
                      <a:r>
                        <a:rPr lang="ro-RO" sz="1200" spc="-4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</a:t>
                      </a:r>
                      <a:r>
                        <a:rPr lang="ro-RO" sz="1200" spc="-4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nivelului</a:t>
                      </a:r>
                      <a:r>
                        <a:rPr lang="ro-RO" sz="1200" spc="-4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de</a:t>
                      </a:r>
                      <a:r>
                        <a:rPr lang="ro-RO" sz="1200" spc="-4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satisfacție</a:t>
                      </a:r>
                      <a:r>
                        <a:rPr lang="ro-RO" sz="1200" spc="-4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</a:t>
                      </a:r>
                      <a:r>
                        <a:rPr lang="ro-RO" sz="1200" spc="-4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judecătorilor </a:t>
                      </a:r>
                      <a:r>
                        <a:rPr lang="ro-RO" sz="1200" spc="-23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și</a:t>
                      </a:r>
                      <a:r>
                        <a:rPr lang="ro-RO" sz="1200" spc="-1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personalului</a:t>
                      </a:r>
                      <a:r>
                        <a:rPr lang="ro-RO" sz="1200" spc="-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judecătoriei</a:t>
                      </a: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spc="-300" dirty="0">
                        <a:solidFill>
                          <a:srgbClr val="00B050"/>
                        </a:solidFill>
                        <a:effectLst/>
                        <a:highlight>
                          <a:srgbClr val="008000"/>
                        </a:highlight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141989"/>
                  </a:ext>
                </a:extLst>
              </a:tr>
              <a:tr h="436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609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Acțiunea</a:t>
                      </a:r>
                      <a:r>
                        <a:rPr lang="ro-RO" sz="1200" b="1" spc="-2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1.3.</a:t>
                      </a:r>
                      <a:r>
                        <a:rPr lang="ro-RO" sz="1200" b="1" spc="-2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Evaluarea</a:t>
                      </a:r>
                      <a:r>
                        <a:rPr lang="ro-RO" sz="1200" spc="-3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nivelului</a:t>
                      </a:r>
                      <a:r>
                        <a:rPr lang="ro-RO" sz="1200" spc="-3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de</a:t>
                      </a:r>
                      <a:r>
                        <a:rPr lang="ro-RO" sz="1200" spc="-3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satisfacție</a:t>
                      </a:r>
                      <a:r>
                        <a:rPr lang="ro-RO" sz="1200" spc="-3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</a:t>
                      </a:r>
                      <a:r>
                        <a:rPr lang="ro-RO" sz="1200" spc="-3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justițiabililor</a:t>
                      </a:r>
                      <a:r>
                        <a:rPr lang="ro-RO" sz="1200" spc="-3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cu</a:t>
                      </a:r>
                      <a:r>
                        <a:rPr lang="ro-RO" sz="1200" spc="-2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activitatea</a:t>
                      </a:r>
                      <a:r>
                        <a:rPr lang="ro-RO" sz="1200" spc="-23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Judecătoriei</a:t>
                      </a:r>
                      <a:r>
                        <a:rPr lang="ro-RO" sz="1200" spc="-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Ungheni</a:t>
                      </a: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T4</a:t>
                      </a: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631901"/>
                  </a:ext>
                </a:extLst>
              </a:tr>
              <a:tr h="432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6096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Acțiunea</a:t>
                      </a:r>
                      <a:r>
                        <a:rPr lang="ro-RO" sz="1200" b="1" spc="8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1.4.</a:t>
                      </a:r>
                      <a:r>
                        <a:rPr lang="ro-RO" sz="1200" b="1" spc="9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Elaborarea</a:t>
                      </a:r>
                      <a:r>
                        <a:rPr lang="ro-RO" sz="1200" spc="8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unui</a:t>
                      </a:r>
                      <a:r>
                        <a:rPr lang="ro-RO" sz="1200" spc="8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Plan</a:t>
                      </a:r>
                      <a:r>
                        <a:rPr lang="ro-RO" sz="1200" spc="8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de</a:t>
                      </a:r>
                      <a:r>
                        <a:rPr lang="ro-RO" sz="1200" spc="8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dezvoltare</a:t>
                      </a:r>
                      <a:r>
                        <a:rPr lang="ro-RO" sz="1200" spc="8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strategică</a:t>
                      </a:r>
                      <a:r>
                        <a:rPr lang="ro-RO" sz="1200" spc="8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</a:t>
                      </a:r>
                      <a:r>
                        <a:rPr lang="ro-RO" sz="1200" spc="8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Judecătoriei</a:t>
                      </a:r>
                      <a:r>
                        <a:rPr lang="ro-RO" sz="1200" spc="-23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Ungheni</a:t>
                      </a:r>
                      <a:r>
                        <a:rPr lang="ro-RO" sz="1200" spc="-1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pentru</a:t>
                      </a:r>
                      <a:r>
                        <a:rPr lang="ro-RO" sz="1200" spc="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anii</a:t>
                      </a:r>
                      <a:r>
                        <a:rPr lang="ro-RO" sz="1200" spc="-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2022-2027</a:t>
                      </a: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l"/>
                      <a:endParaRPr lang="ru-RU" sz="1200" dirty="0">
                        <a:effectLst/>
                        <a:highlight>
                          <a:srgbClr val="FFFFFF"/>
                        </a:highlight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544392"/>
                  </a:ext>
                </a:extLst>
              </a:tr>
              <a:tr h="432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6096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Acțiunea</a:t>
                      </a:r>
                      <a:r>
                        <a:rPr lang="ro-RO" sz="1200" b="1" spc="7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1.5.</a:t>
                      </a:r>
                      <a:r>
                        <a:rPr lang="ro-RO" sz="1200" b="1" spc="6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Sporirea</a:t>
                      </a:r>
                      <a:r>
                        <a:rPr lang="ro-RO" sz="1200" spc="7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coeziunii</a:t>
                      </a:r>
                      <a:r>
                        <a:rPr lang="ro-RO" sz="1200" spc="6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dintre</a:t>
                      </a:r>
                      <a:r>
                        <a:rPr lang="ro-RO" sz="1200" spc="7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angajații</a:t>
                      </a:r>
                      <a:r>
                        <a:rPr lang="ro-RO" sz="1200" spc="7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instanței</a:t>
                      </a:r>
                      <a:r>
                        <a:rPr lang="ro-RO" sz="1200" spc="5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prin</a:t>
                      </a:r>
                      <a:r>
                        <a:rPr lang="ro-RO" sz="1200" spc="7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activități</a:t>
                      </a:r>
                      <a:r>
                        <a:rPr lang="ro-RO" sz="1200" spc="5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de</a:t>
                      </a:r>
                      <a:r>
                        <a:rPr lang="ro-RO" sz="1200" spc="-23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   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team building</a:t>
                      </a: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T4</a:t>
                      </a: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73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37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D5745F-D8AF-7D4B-9E1A-03B302BE7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83BAC48-80A5-1842-86D2-F9F2208306BF}" type="datetime1">
              <a:rPr lang="en-US" smtClean="0"/>
              <a:pPr>
                <a:spcAft>
                  <a:spcPts val="600"/>
                </a:spcAft>
              </a:pPr>
              <a:t>10/5/2022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F7DED-08E0-354F-AB9D-F6615055F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F7DFF9D-99BA-4133-89F4-D71915C74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513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26561D2-8D0C-426C-A49C-DB6F313B5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406723"/>
              </p:ext>
            </p:extLst>
          </p:nvPr>
        </p:nvGraphicFramePr>
        <p:xfrm>
          <a:off x="685800" y="261777"/>
          <a:ext cx="8051008" cy="22512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35736">
                  <a:extLst>
                    <a:ext uri="{9D8B030D-6E8A-4147-A177-3AD203B41FA5}">
                      <a16:colId xmlns:a16="http://schemas.microsoft.com/office/drawing/2014/main" val="2871492749"/>
                    </a:ext>
                  </a:extLst>
                </a:gridCol>
                <a:gridCol w="2935736">
                  <a:extLst>
                    <a:ext uri="{9D8B030D-6E8A-4147-A177-3AD203B41FA5}">
                      <a16:colId xmlns:a16="http://schemas.microsoft.com/office/drawing/2014/main" val="4278584212"/>
                    </a:ext>
                  </a:extLst>
                </a:gridCol>
                <a:gridCol w="731615">
                  <a:extLst>
                    <a:ext uri="{9D8B030D-6E8A-4147-A177-3AD203B41FA5}">
                      <a16:colId xmlns:a16="http://schemas.microsoft.com/office/drawing/2014/main" val="2408858724"/>
                    </a:ext>
                  </a:extLst>
                </a:gridCol>
                <a:gridCol w="182672">
                  <a:extLst>
                    <a:ext uri="{9D8B030D-6E8A-4147-A177-3AD203B41FA5}">
                      <a16:colId xmlns:a16="http://schemas.microsoft.com/office/drawing/2014/main" val="3305288489"/>
                    </a:ext>
                  </a:extLst>
                </a:gridCol>
                <a:gridCol w="182672">
                  <a:extLst>
                    <a:ext uri="{9D8B030D-6E8A-4147-A177-3AD203B41FA5}">
                      <a16:colId xmlns:a16="http://schemas.microsoft.com/office/drawing/2014/main" val="1179362901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829137649"/>
                    </a:ext>
                  </a:extLst>
                </a:gridCol>
                <a:gridCol w="240031">
                  <a:extLst>
                    <a:ext uri="{9D8B030D-6E8A-4147-A177-3AD203B41FA5}">
                      <a16:colId xmlns:a16="http://schemas.microsoft.com/office/drawing/2014/main" val="424969227"/>
                    </a:ext>
                  </a:extLst>
                </a:gridCol>
                <a:gridCol w="717233">
                  <a:extLst>
                    <a:ext uri="{9D8B030D-6E8A-4147-A177-3AD203B41FA5}">
                      <a16:colId xmlns:a16="http://schemas.microsoft.com/office/drawing/2014/main" val="3938389007"/>
                    </a:ext>
                  </a:extLst>
                </a:gridCol>
              </a:tblGrid>
              <a:tr h="453796">
                <a:tc gridSpan="8">
                  <a:txBody>
                    <a:bodyPr/>
                    <a:lstStyle/>
                    <a:p>
                      <a:pPr marL="67945"/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Obiectivul</a:t>
                      </a:r>
                      <a:r>
                        <a:rPr lang="ro-RO" sz="1200" b="1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o-RO" sz="1200" b="1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Creșterea</a:t>
                      </a:r>
                      <a:r>
                        <a:rPr lang="ro-RO" sz="1200" b="1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performanței</a:t>
                      </a:r>
                      <a:r>
                        <a:rPr lang="ro-RO" sz="1200" b="1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Judecătoriei</a:t>
                      </a:r>
                      <a:r>
                        <a:rPr lang="ro-RO" sz="1200" b="1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Ungheni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170748"/>
                  </a:ext>
                </a:extLst>
              </a:tr>
              <a:tr h="653615">
                <a:tc rowSpan="2"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</a:pP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1460" marR="184150" indent="-48895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Managementul</a:t>
                      </a:r>
                      <a:r>
                        <a:rPr lang="ro-RO" sz="1200" b="1" spc="-24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spc="-24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performanței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413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200" b="1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  <a:r>
                        <a:rPr lang="ro-RO" sz="1200" b="1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Introducerea</a:t>
                      </a:r>
                      <a:r>
                        <a:rPr lang="ro-RO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mecanismelor</a:t>
                      </a:r>
                      <a:r>
                        <a:rPr lang="ro-RO" sz="12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monitorizare</a:t>
                      </a:r>
                      <a:r>
                        <a:rPr lang="ro-RO" sz="12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indicatorilor</a:t>
                      </a:r>
                      <a:r>
                        <a:rPr lang="ro-RO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12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performanță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Judecătoriei Ungheni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6040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6040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6040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l"/>
                      <a:r>
                        <a:rPr lang="ro-MD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o-RO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008097"/>
                  </a:ext>
                </a:extLst>
              </a:tr>
              <a:tr h="687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6223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o-RO" sz="12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200" b="1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2.2.</a:t>
                      </a:r>
                      <a:r>
                        <a:rPr lang="ro-RO" sz="1200" b="1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Identificarea</a:t>
                      </a:r>
                      <a:r>
                        <a:rPr lang="ro-RO" sz="1200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necesităților</a:t>
                      </a:r>
                      <a:r>
                        <a:rPr lang="ro-RO" sz="12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12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ordin</a:t>
                      </a:r>
                      <a:r>
                        <a:rPr lang="ro-RO" sz="12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administrativ</a:t>
                      </a:r>
                      <a:r>
                        <a:rPr lang="ro-RO" sz="12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ro-RO" sz="12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legal</a:t>
                      </a:r>
                      <a:r>
                        <a:rPr lang="ro-RO" sz="12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ro-RO" sz="12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eficientiza și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fluidiza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volumul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lucru al instanței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6040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6040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6040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6040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451944"/>
                  </a:ext>
                </a:extLst>
              </a:tr>
              <a:tr h="456596">
                <a:tc gridSpan="8">
                  <a:txBody>
                    <a:bodyPr/>
                    <a:lstStyle/>
                    <a:p>
                      <a:pPr marL="67945"/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Obiectivul</a:t>
                      </a:r>
                      <a:r>
                        <a:rPr lang="ro-RO" sz="1200" b="1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Îmbunătățirea</a:t>
                      </a:r>
                      <a:r>
                        <a:rPr lang="ro-RO" sz="1200" b="1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coordonării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ro-RO" sz="1200" b="1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cooperării</a:t>
                      </a:r>
                      <a:r>
                        <a:rPr lang="ro-RO" sz="1200" b="1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între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Judecătoria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Ungheni</a:t>
                      </a:r>
                      <a:r>
                        <a:rPr lang="ro-RO" sz="1200" b="1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ro-RO" sz="1200" b="1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reprezentanții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comunității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33574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1B702A0-C5C4-4510-BF04-3BACCC1B7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171486"/>
              </p:ext>
            </p:extLst>
          </p:nvPr>
        </p:nvGraphicFramePr>
        <p:xfrm>
          <a:off x="685801" y="2503265"/>
          <a:ext cx="8051005" cy="192373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35567">
                  <a:extLst>
                    <a:ext uri="{9D8B030D-6E8A-4147-A177-3AD203B41FA5}">
                      <a16:colId xmlns:a16="http://schemas.microsoft.com/office/drawing/2014/main" val="45518420"/>
                    </a:ext>
                  </a:extLst>
                </a:gridCol>
                <a:gridCol w="2939452">
                  <a:extLst>
                    <a:ext uri="{9D8B030D-6E8A-4147-A177-3AD203B41FA5}">
                      <a16:colId xmlns:a16="http://schemas.microsoft.com/office/drawing/2014/main" val="490290413"/>
                    </a:ext>
                  </a:extLst>
                </a:gridCol>
                <a:gridCol w="728151">
                  <a:extLst>
                    <a:ext uri="{9D8B030D-6E8A-4147-A177-3AD203B41FA5}">
                      <a16:colId xmlns:a16="http://schemas.microsoft.com/office/drawing/2014/main" val="2955519171"/>
                    </a:ext>
                  </a:extLst>
                </a:gridCol>
                <a:gridCol w="182661">
                  <a:extLst>
                    <a:ext uri="{9D8B030D-6E8A-4147-A177-3AD203B41FA5}">
                      <a16:colId xmlns:a16="http://schemas.microsoft.com/office/drawing/2014/main" val="1512631933"/>
                    </a:ext>
                  </a:extLst>
                </a:gridCol>
                <a:gridCol w="182661">
                  <a:extLst>
                    <a:ext uri="{9D8B030D-6E8A-4147-A177-3AD203B41FA5}">
                      <a16:colId xmlns:a16="http://schemas.microsoft.com/office/drawing/2014/main" val="3673417619"/>
                    </a:ext>
                  </a:extLst>
                </a:gridCol>
                <a:gridCol w="179067">
                  <a:extLst>
                    <a:ext uri="{9D8B030D-6E8A-4147-A177-3AD203B41FA5}">
                      <a16:colId xmlns:a16="http://schemas.microsoft.com/office/drawing/2014/main" val="55061814"/>
                    </a:ext>
                  </a:extLst>
                </a:gridCol>
                <a:gridCol w="267653">
                  <a:extLst>
                    <a:ext uri="{9D8B030D-6E8A-4147-A177-3AD203B41FA5}">
                      <a16:colId xmlns:a16="http://schemas.microsoft.com/office/drawing/2014/main" val="1706429547"/>
                    </a:ext>
                  </a:extLst>
                </a:gridCol>
                <a:gridCol w="635793">
                  <a:extLst>
                    <a:ext uri="{9D8B030D-6E8A-4147-A177-3AD203B41FA5}">
                      <a16:colId xmlns:a16="http://schemas.microsoft.com/office/drawing/2014/main" val="3330435467"/>
                    </a:ext>
                  </a:extLst>
                </a:gridCol>
              </a:tblGrid>
              <a:tr h="440233">
                <a:tc rowSpan="2">
                  <a:txBody>
                    <a:bodyPr/>
                    <a:lstStyle/>
                    <a:p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10"/>
                        </a:spcBef>
                      </a:pP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01625" marR="282575" indent="13335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Implicarea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spc="-2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comunității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15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2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3.1.</a:t>
                      </a:r>
                      <a:r>
                        <a:rPr lang="ro-RO" sz="12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Constituirea</a:t>
                      </a:r>
                      <a:r>
                        <a:rPr lang="ro-RO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unei</a:t>
                      </a:r>
                      <a:r>
                        <a:rPr lang="ro-RO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platforme</a:t>
                      </a:r>
                      <a:r>
                        <a:rPr lang="ro-RO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comunicare</a:t>
                      </a:r>
                      <a:r>
                        <a:rPr lang="ro-RO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ro-RO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grupurile</a:t>
                      </a:r>
                      <a:r>
                        <a:rPr lang="ro-RO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profesionale, autoritățile publice locale, mass-media și societatea civilă din</a:t>
                      </a:r>
                      <a:r>
                        <a:rPr lang="ro-RO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circumscripția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Judecătoriei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Ungheni</a:t>
                      </a:r>
                      <a:r>
                        <a:rPr lang="ro-RO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ro-RO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realizarea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întrunirilor</a:t>
                      </a:r>
                      <a:r>
                        <a:rPr lang="ro-RO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periodice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5405" algn="l"/>
                      <a:r>
                        <a:rPr lang="ro-MD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183477"/>
                  </a:ext>
                </a:extLst>
              </a:tr>
              <a:tr h="3296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60960">
                        <a:lnSpc>
                          <a:spcPct val="106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o-RO" sz="12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200" b="1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3.2.</a:t>
                      </a:r>
                      <a:r>
                        <a:rPr lang="ro-RO" sz="1200" b="1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Crearea</a:t>
                      </a:r>
                      <a:r>
                        <a:rPr lang="ro-RO" sz="12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unui</a:t>
                      </a:r>
                      <a:r>
                        <a:rPr lang="ro-RO" sz="12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meniu</a:t>
                      </a:r>
                      <a:r>
                        <a:rPr lang="ro-RO" sz="12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electronic</a:t>
                      </a:r>
                      <a:r>
                        <a:rPr lang="ro-RO" sz="12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ro-RO" sz="12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pagina</a:t>
                      </a:r>
                      <a:r>
                        <a:rPr lang="ro-RO" sz="1200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ro-RO" sz="12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1200" spc="-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instanței</a:t>
                      </a:r>
                      <a:r>
                        <a:rPr lang="ro-RO" sz="12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ro-RO" sz="12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recepționa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sugestii</a:t>
                      </a:r>
                      <a:r>
                        <a:rPr lang="ro-RO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ro-RO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propuneri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 referire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ro-RO" sz="1200" spc="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activitatea instanței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099483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09CA274D-435D-4E74-9E1C-278625538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513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316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D5745F-D8AF-7D4B-9E1A-03B302BE7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83BAC48-80A5-1842-86D2-F9F2208306BF}" type="datetime1">
              <a:rPr lang="en-US" smtClean="0"/>
              <a:pPr>
                <a:spcAft>
                  <a:spcPts val="600"/>
                </a:spcAft>
              </a:pPr>
              <a:t>10/5/2022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F7DED-08E0-354F-AB9D-F6615055F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404B686-C0F5-41B8-8393-A38938217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17815"/>
              </p:ext>
            </p:extLst>
          </p:nvPr>
        </p:nvGraphicFramePr>
        <p:xfrm>
          <a:off x="554566" y="305364"/>
          <a:ext cx="7804339" cy="3556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33981">
                  <a:extLst>
                    <a:ext uri="{9D8B030D-6E8A-4147-A177-3AD203B41FA5}">
                      <a16:colId xmlns:a16="http://schemas.microsoft.com/office/drawing/2014/main" val="3501853173"/>
                    </a:ext>
                  </a:extLst>
                </a:gridCol>
                <a:gridCol w="2833981">
                  <a:extLst>
                    <a:ext uri="{9D8B030D-6E8A-4147-A177-3AD203B41FA5}">
                      <a16:colId xmlns:a16="http://schemas.microsoft.com/office/drawing/2014/main" val="2042491605"/>
                    </a:ext>
                  </a:extLst>
                </a:gridCol>
                <a:gridCol w="706704">
                  <a:extLst>
                    <a:ext uri="{9D8B030D-6E8A-4147-A177-3AD203B41FA5}">
                      <a16:colId xmlns:a16="http://schemas.microsoft.com/office/drawing/2014/main" val="1312735598"/>
                    </a:ext>
                  </a:extLst>
                </a:gridCol>
                <a:gridCol w="176340">
                  <a:extLst>
                    <a:ext uri="{9D8B030D-6E8A-4147-A177-3AD203B41FA5}">
                      <a16:colId xmlns:a16="http://schemas.microsoft.com/office/drawing/2014/main" val="3345631969"/>
                    </a:ext>
                  </a:extLst>
                </a:gridCol>
                <a:gridCol w="176340">
                  <a:extLst>
                    <a:ext uri="{9D8B030D-6E8A-4147-A177-3AD203B41FA5}">
                      <a16:colId xmlns:a16="http://schemas.microsoft.com/office/drawing/2014/main" val="2000380464"/>
                    </a:ext>
                  </a:extLst>
                </a:gridCol>
                <a:gridCol w="176340">
                  <a:extLst>
                    <a:ext uri="{9D8B030D-6E8A-4147-A177-3AD203B41FA5}">
                      <a16:colId xmlns:a16="http://schemas.microsoft.com/office/drawing/2014/main" val="2484849592"/>
                    </a:ext>
                  </a:extLst>
                </a:gridCol>
                <a:gridCol w="385586">
                  <a:extLst>
                    <a:ext uri="{9D8B030D-6E8A-4147-A177-3AD203B41FA5}">
                      <a16:colId xmlns:a16="http://schemas.microsoft.com/office/drawing/2014/main" val="3993897991"/>
                    </a:ext>
                  </a:extLst>
                </a:gridCol>
                <a:gridCol w="515067">
                  <a:extLst>
                    <a:ext uri="{9D8B030D-6E8A-4147-A177-3AD203B41FA5}">
                      <a16:colId xmlns:a16="http://schemas.microsoft.com/office/drawing/2014/main" val="573624216"/>
                    </a:ext>
                  </a:extLst>
                </a:gridCol>
              </a:tblGrid>
              <a:tr h="218998">
                <a:tc gridSpan="8"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Obiectivul</a:t>
                      </a:r>
                      <a:r>
                        <a:rPr lang="ro-RO" sz="1400" b="1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o-RO" sz="14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Creșterea</a:t>
                      </a:r>
                      <a:r>
                        <a:rPr lang="ro-RO" sz="14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accesului</a:t>
                      </a:r>
                      <a:r>
                        <a:rPr lang="ro-RO" sz="1400" b="1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publicului</a:t>
                      </a:r>
                      <a:r>
                        <a:rPr lang="ro-RO" sz="1400" b="1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ro-RO" sz="14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informația</a:t>
                      </a:r>
                      <a:r>
                        <a:rPr lang="ro-RO" sz="14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despre</a:t>
                      </a:r>
                      <a:r>
                        <a:rPr lang="ro-RO" sz="1400" b="1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activitatea</a:t>
                      </a:r>
                      <a:r>
                        <a:rPr lang="ro-RO" sz="1400" b="1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judecătoriei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722202"/>
                  </a:ext>
                </a:extLst>
              </a:tr>
              <a:tr h="330064">
                <a:tc rowSpan="4">
                  <a:txBody>
                    <a:bodyPr/>
                    <a:lstStyle/>
                    <a:p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35"/>
                        </a:spcBef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36550" marR="145415" indent="-182880">
                        <a:lnSpc>
                          <a:spcPct val="106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Accesul</a:t>
                      </a:r>
                      <a:r>
                        <a:rPr lang="ro-RO" sz="1400" b="1" spc="-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</a:t>
                      </a:r>
                      <a:r>
                        <a:rPr lang="ro-RO" sz="1400" b="1" spc="-4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ro-RO" sz="1400" b="1" spc="-2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informații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4135">
                        <a:lnSpc>
                          <a:spcPct val="108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4.1.</a:t>
                      </a:r>
                      <a:r>
                        <a:rPr lang="ro-RO" sz="14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Elaborarea</a:t>
                      </a:r>
                      <a:r>
                        <a:rPr lang="ro-RO" sz="14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ro-RO" sz="14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publicarea</a:t>
                      </a:r>
                      <a:r>
                        <a:rPr lang="ro-RO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materialelor</a:t>
                      </a:r>
                      <a:r>
                        <a:rPr lang="ro-RO" sz="14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informative</a:t>
                      </a:r>
                      <a:r>
                        <a:rPr lang="ro-RO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ro-RO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privire</a:t>
                      </a:r>
                      <a:r>
                        <a:rPr lang="ro-RO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ro-RO" sz="14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serviciile</a:t>
                      </a:r>
                      <a:r>
                        <a:rPr lang="ro-RO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oferite de către judecătorie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788205"/>
                  </a:ext>
                </a:extLst>
              </a:tr>
              <a:tr h="3296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6477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400" b="1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</a:t>
                      </a:r>
                      <a:r>
                        <a:rPr lang="ro-RO" sz="1400" b="1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Dezvoltarea</a:t>
                      </a:r>
                      <a:r>
                        <a:rPr lang="ro-RO" sz="1400" spc="2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unei</a:t>
                      </a:r>
                      <a:r>
                        <a:rPr lang="ro-RO" sz="14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relații</a:t>
                      </a:r>
                      <a:r>
                        <a:rPr lang="ro-RO" sz="14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constructive</a:t>
                      </a:r>
                      <a:r>
                        <a:rPr lang="ro-RO" sz="14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ro-RO" sz="14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mass-media</a:t>
                      </a:r>
                      <a:r>
                        <a:rPr lang="ro-RO" sz="14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</a:t>
                      </a:r>
                      <a:r>
                        <a:rPr lang="ro-RO" sz="14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colaborare</a:t>
                      </a:r>
                      <a:r>
                        <a:rPr lang="ro-RO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continuă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r>
                        <a:rPr lang="ro-MD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829056"/>
                  </a:ext>
                </a:extLst>
              </a:tr>
              <a:tr h="218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/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o-RO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Facilitarea</a:t>
                      </a:r>
                      <a:r>
                        <a:rPr lang="ro-RO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accesului justițiabililor</a:t>
                      </a:r>
                      <a:r>
                        <a:rPr lang="ro-RO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ro-RO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informația</a:t>
                      </a:r>
                      <a:r>
                        <a:rPr lang="ro-RO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despre</a:t>
                      </a:r>
                      <a:r>
                        <a:rPr lang="ro-RO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dosare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DC9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832033"/>
                  </a:ext>
                </a:extLst>
              </a:tr>
              <a:tr h="3296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6096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400" b="1" spc="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4.4.</a:t>
                      </a:r>
                      <a:r>
                        <a:rPr lang="ro-RO" sz="1400" b="1" spc="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Elaborarea</a:t>
                      </a:r>
                      <a:r>
                        <a:rPr lang="ro-RO" sz="1400" spc="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ro-RO" sz="1400" spc="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postarea</a:t>
                      </a:r>
                      <a:r>
                        <a:rPr lang="ro-RO" sz="1400" spc="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ro-RO" sz="1400" spc="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pagina</a:t>
                      </a:r>
                      <a:r>
                        <a:rPr lang="ro-RO" sz="1400" spc="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ro-RO" sz="1400" spc="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1400" spc="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instanței</a:t>
                      </a:r>
                      <a:r>
                        <a:rPr lang="ro-RO" sz="1400" spc="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1400" spc="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modelelor </a:t>
                      </a:r>
                      <a:r>
                        <a:rPr lang="ro-RO" sz="14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tipizate</a:t>
                      </a:r>
                      <a:r>
                        <a:rPr lang="ro-RO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acte</a:t>
                      </a:r>
                      <a:r>
                        <a:rPr lang="ro-RO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procesuale, imprimarea</a:t>
                      </a:r>
                      <a:r>
                        <a:rPr lang="ro-RO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acestora</a:t>
                      </a:r>
                      <a:r>
                        <a:rPr lang="ro-RO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ro-RO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oferirea</a:t>
                      </a:r>
                      <a:r>
                        <a:rPr lang="ro-RO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cetățenilor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5405" algn="l"/>
                      <a:r>
                        <a:rPr lang="ro-MD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953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253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D5745F-D8AF-7D4B-9E1A-03B302BE7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83BAC48-80A5-1842-86D2-F9F2208306BF}" type="datetime1">
              <a:rPr lang="en-US" smtClean="0"/>
              <a:pPr>
                <a:spcAft>
                  <a:spcPts val="600"/>
                </a:spcAft>
              </a:pPr>
              <a:t>10/5/2022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F7DED-08E0-354F-AB9D-F6615055F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A68137A-4380-44F9-8926-6701A208A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791461"/>
              </p:ext>
            </p:extLst>
          </p:nvPr>
        </p:nvGraphicFramePr>
        <p:xfrm>
          <a:off x="685800" y="481393"/>
          <a:ext cx="7772400" cy="325268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98602">
                  <a:extLst>
                    <a:ext uri="{9D8B030D-6E8A-4147-A177-3AD203B41FA5}">
                      <a16:colId xmlns:a16="http://schemas.microsoft.com/office/drawing/2014/main" val="3567335932"/>
                    </a:ext>
                  </a:extLst>
                </a:gridCol>
                <a:gridCol w="2598602">
                  <a:extLst>
                    <a:ext uri="{9D8B030D-6E8A-4147-A177-3AD203B41FA5}">
                      <a16:colId xmlns:a16="http://schemas.microsoft.com/office/drawing/2014/main" val="3343947404"/>
                    </a:ext>
                  </a:extLst>
                </a:gridCol>
                <a:gridCol w="1293552">
                  <a:extLst>
                    <a:ext uri="{9D8B030D-6E8A-4147-A177-3AD203B41FA5}">
                      <a16:colId xmlns:a16="http://schemas.microsoft.com/office/drawing/2014/main" val="1990425207"/>
                    </a:ext>
                  </a:extLst>
                </a:gridCol>
                <a:gridCol w="161694">
                  <a:extLst>
                    <a:ext uri="{9D8B030D-6E8A-4147-A177-3AD203B41FA5}">
                      <a16:colId xmlns:a16="http://schemas.microsoft.com/office/drawing/2014/main" val="1209243098"/>
                    </a:ext>
                  </a:extLst>
                </a:gridCol>
                <a:gridCol w="161694">
                  <a:extLst>
                    <a:ext uri="{9D8B030D-6E8A-4147-A177-3AD203B41FA5}">
                      <a16:colId xmlns:a16="http://schemas.microsoft.com/office/drawing/2014/main" val="2703128772"/>
                    </a:ext>
                  </a:extLst>
                </a:gridCol>
                <a:gridCol w="161694">
                  <a:extLst>
                    <a:ext uri="{9D8B030D-6E8A-4147-A177-3AD203B41FA5}">
                      <a16:colId xmlns:a16="http://schemas.microsoft.com/office/drawing/2014/main" val="950828174"/>
                    </a:ext>
                  </a:extLst>
                </a:gridCol>
                <a:gridCol w="296500">
                  <a:extLst>
                    <a:ext uri="{9D8B030D-6E8A-4147-A177-3AD203B41FA5}">
                      <a16:colId xmlns:a16="http://schemas.microsoft.com/office/drawing/2014/main" val="754792742"/>
                    </a:ext>
                  </a:extLst>
                </a:gridCol>
                <a:gridCol w="500062">
                  <a:extLst>
                    <a:ext uri="{9D8B030D-6E8A-4147-A177-3AD203B41FA5}">
                      <a16:colId xmlns:a16="http://schemas.microsoft.com/office/drawing/2014/main" val="1386336431"/>
                    </a:ext>
                  </a:extLst>
                </a:gridCol>
              </a:tblGrid>
              <a:tr h="302239">
                <a:tc gridSpan="8">
                  <a:txBody>
                    <a:bodyPr/>
                    <a:lstStyle/>
                    <a:p>
                      <a:pPr marL="67945" marR="1016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Obiectivul</a:t>
                      </a:r>
                      <a:r>
                        <a:rPr lang="ro-RO" sz="1200" b="1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o-RO" sz="1200" b="1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Fortificarea capacității</a:t>
                      </a:r>
                      <a:r>
                        <a:rPr lang="ro-RO" sz="1200" b="1" spc="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instanței</a:t>
                      </a:r>
                      <a:r>
                        <a:rPr lang="ro-RO" sz="1200" b="1" spc="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1200" b="1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1200" b="1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comunica</a:t>
                      </a:r>
                      <a:r>
                        <a:rPr lang="ro-RO" sz="1200" b="1" spc="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ro-RO" sz="1200" b="1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contribui</a:t>
                      </a:r>
                      <a:r>
                        <a:rPr lang="ro-RO" sz="1200" b="1" spc="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ro-RO" sz="1200" b="1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educarea juridică</a:t>
                      </a:r>
                      <a:r>
                        <a:rPr lang="ro-RO" sz="1200" b="1" spc="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1200" b="1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populației,</a:t>
                      </a:r>
                      <a:r>
                        <a:rPr lang="ro-RO" sz="1200" b="1" spc="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inclusiv</a:t>
                      </a:r>
                      <a:r>
                        <a:rPr lang="ro-RO" sz="1200" b="1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grupurilor</a:t>
                      </a:r>
                      <a:r>
                        <a:rPr lang="ro-RO" sz="1200" b="1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care</a:t>
                      </a:r>
                      <a:r>
                        <a:rPr lang="ro-RO" sz="1200" b="1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  <a:r>
                        <a:rPr lang="ro-RO" sz="1200" b="1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 limitat</a:t>
                      </a:r>
                      <a:r>
                        <a:rPr lang="ro-RO" sz="1200" b="1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informații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7945" marR="1016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045255"/>
                  </a:ext>
                </a:extLst>
              </a:tr>
              <a:tr h="302239">
                <a:tc rowSpan="3">
                  <a:txBody>
                    <a:bodyPr/>
                    <a:lstStyle/>
                    <a:p>
                      <a:r>
                        <a:rPr lang="ro-RO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10"/>
                        </a:spcBef>
                      </a:pPr>
                      <a:r>
                        <a:rPr lang="ro-RO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2870" marR="9779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Comunicarea cu</a:t>
                      </a:r>
                      <a:r>
                        <a:rPr lang="ro-RO" sz="1200" b="1" spc="-2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publicul</a:t>
                      </a:r>
                      <a:r>
                        <a:rPr lang="ro-RO" sz="1200" b="1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larg</a:t>
                      </a:r>
                      <a:r>
                        <a:rPr lang="ro-RO" sz="1200" b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3505" marR="9779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educația</a:t>
                      </a:r>
                      <a:r>
                        <a:rPr lang="ro-RO" sz="1200" b="1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juridică</a:t>
                      </a:r>
                      <a:r>
                        <a:rPr lang="ro-RO" sz="1200" b="1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1200" b="1" spc="-2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cetățenilor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286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200" b="1" spc="1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5.1.</a:t>
                      </a:r>
                      <a:r>
                        <a:rPr lang="ro-RO" sz="1200" b="1" spc="1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Educația</a:t>
                      </a:r>
                      <a:r>
                        <a:rPr lang="ro-RO" sz="1200" spc="1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juridică</a:t>
                      </a:r>
                      <a:r>
                        <a:rPr lang="ro-RO" sz="1200" spc="1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1200" spc="1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justițiabililor</a:t>
                      </a:r>
                      <a:r>
                        <a:rPr lang="ro-RO" sz="1200" spc="1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</a:t>
                      </a:r>
                      <a:r>
                        <a:rPr lang="ro-RO" sz="1200" spc="1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oferirea</a:t>
                      </a:r>
                      <a:r>
                        <a:rPr lang="ro-RO" sz="1200" spc="1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consultațiilor</a:t>
                      </a:r>
                      <a:r>
                        <a:rPr lang="ro-RO" sz="12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tematice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solicitare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838819"/>
                  </a:ext>
                </a:extLst>
              </a:tr>
              <a:tr h="301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6350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200" b="1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5.2.</a:t>
                      </a:r>
                      <a:r>
                        <a:rPr lang="ro-RO" sz="1200" b="1" spc="10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Informarea</a:t>
                      </a:r>
                      <a:r>
                        <a:rPr lang="ro-RO" sz="12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societății</a:t>
                      </a:r>
                      <a:r>
                        <a:rPr lang="ro-RO" sz="1200" spc="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juvenile</a:t>
                      </a:r>
                      <a:r>
                        <a:rPr lang="ro-RO" sz="1200" spc="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despre</a:t>
                      </a:r>
                      <a:r>
                        <a:rPr lang="ro-RO" sz="12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activitatea</a:t>
                      </a:r>
                      <a:r>
                        <a:rPr lang="ro-RO" sz="1200" spc="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ro-RO" sz="1200" spc="1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serviciile</a:t>
                      </a:r>
                      <a:r>
                        <a:rPr lang="ro-RO" sz="12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publice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prestate de Judecătoria Ungheni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97349"/>
                  </a:ext>
                </a:extLst>
              </a:tr>
              <a:tr h="302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64770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200" b="1" spc="1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5.3.</a:t>
                      </a:r>
                      <a:r>
                        <a:rPr lang="ro-RO" sz="1200" b="1" spc="1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Creșterea</a:t>
                      </a:r>
                      <a:r>
                        <a:rPr lang="ro-RO" sz="1200" spc="1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încrederii</a:t>
                      </a:r>
                      <a:r>
                        <a:rPr lang="ro-RO" sz="1200" spc="1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populației</a:t>
                      </a:r>
                      <a:r>
                        <a:rPr lang="ro-RO" sz="1200" spc="1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ro-RO" sz="1200" spc="1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actul</a:t>
                      </a:r>
                      <a:r>
                        <a:rPr lang="ro-RO" sz="1200" spc="1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1200" spc="1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justiție</a:t>
                      </a:r>
                      <a:r>
                        <a:rPr lang="ro-RO" sz="1200" spc="1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</a:t>
                      </a:r>
                      <a:r>
                        <a:rPr lang="ro-RO" sz="12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informarea</a:t>
                      </a:r>
                      <a:r>
                        <a:rPr lang="ro-RO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publicului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larg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despre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activitatea instanței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5405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o-MD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690309"/>
                  </a:ext>
                </a:extLst>
              </a:tr>
              <a:tr h="200809">
                <a:tc gridSpan="8"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Obiectivul</a:t>
                      </a:r>
                      <a:r>
                        <a:rPr lang="ro-RO" sz="1200" b="1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Creșterea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accesului</a:t>
                      </a:r>
                      <a:r>
                        <a:rPr lang="ro-RO" sz="1200" b="1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judecătorilor</a:t>
                      </a:r>
                      <a:r>
                        <a:rPr lang="ro-RO" sz="1200" b="1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ro-RO" sz="1200" b="1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personalului</a:t>
                      </a:r>
                      <a:r>
                        <a:rPr lang="ro-RO" sz="1200" b="1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judecătoriei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oportunități</a:t>
                      </a:r>
                      <a:r>
                        <a:rPr lang="ro-RO" sz="1200" b="1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dezvoltare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profesională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078977"/>
                  </a:ext>
                </a:extLst>
              </a:tr>
              <a:tr h="302239"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09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200" b="1" spc="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6.1.</a:t>
                      </a:r>
                      <a:r>
                        <a:rPr lang="ro-RO" sz="1200" b="1" spc="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Dezvoltarea</a:t>
                      </a:r>
                      <a:r>
                        <a:rPr lang="ro-RO" sz="12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capacității</a:t>
                      </a:r>
                      <a:r>
                        <a:rPr lang="ro-RO" sz="12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instanței</a:t>
                      </a:r>
                      <a:r>
                        <a:rPr lang="ro-RO" sz="12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12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1200" spc="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ro-RO" sz="12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autoinstrui</a:t>
                      </a:r>
                      <a:r>
                        <a:rPr lang="ro-RO" sz="12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ro-RO" sz="1200" spc="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privire</a:t>
                      </a:r>
                      <a:r>
                        <a:rPr lang="ro-RO" sz="12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funcționalitățile Sistemului</a:t>
                      </a:r>
                      <a:r>
                        <a:rPr lang="ro-RO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informațional judiciar (SIJ)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7529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50E6F76-ADB7-4A6D-B83D-B19107DFE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766205"/>
              </p:ext>
            </p:extLst>
          </p:nvPr>
        </p:nvGraphicFramePr>
        <p:xfrm>
          <a:off x="678672" y="3831181"/>
          <a:ext cx="7772399" cy="115760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99267">
                  <a:extLst>
                    <a:ext uri="{9D8B030D-6E8A-4147-A177-3AD203B41FA5}">
                      <a16:colId xmlns:a16="http://schemas.microsoft.com/office/drawing/2014/main" val="3213854451"/>
                    </a:ext>
                  </a:extLst>
                </a:gridCol>
                <a:gridCol w="2600960">
                  <a:extLst>
                    <a:ext uri="{9D8B030D-6E8A-4147-A177-3AD203B41FA5}">
                      <a16:colId xmlns:a16="http://schemas.microsoft.com/office/drawing/2014/main" val="3888617575"/>
                    </a:ext>
                  </a:extLst>
                </a:gridCol>
                <a:gridCol w="1286933">
                  <a:extLst>
                    <a:ext uri="{9D8B030D-6E8A-4147-A177-3AD203B41FA5}">
                      <a16:colId xmlns:a16="http://schemas.microsoft.com/office/drawing/2014/main" val="230466576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7780206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1410584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258928782"/>
                    </a:ext>
                  </a:extLst>
                </a:gridCol>
                <a:gridCol w="318913">
                  <a:extLst>
                    <a:ext uri="{9D8B030D-6E8A-4147-A177-3AD203B41FA5}">
                      <a16:colId xmlns:a16="http://schemas.microsoft.com/office/drawing/2014/main" val="1851881443"/>
                    </a:ext>
                  </a:extLst>
                </a:gridCol>
                <a:gridCol w="478646">
                  <a:extLst>
                    <a:ext uri="{9D8B030D-6E8A-4147-A177-3AD203B41FA5}">
                      <a16:colId xmlns:a16="http://schemas.microsoft.com/office/drawing/2014/main" val="1863131008"/>
                    </a:ext>
                  </a:extLst>
                </a:gridCol>
              </a:tblGrid>
              <a:tr h="329616">
                <a:tc rowSpan="2">
                  <a:txBody>
                    <a:bodyPr/>
                    <a:lstStyle/>
                    <a:p>
                      <a:pPr marL="275590" marR="271145" indent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Dezvoltarea</a:t>
                      </a:r>
                      <a:r>
                        <a:rPr lang="ro-RO" sz="1200" b="1" spc="-2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profesională</a:t>
                      </a:r>
                      <a:r>
                        <a:rPr lang="ro-RO" sz="1200" b="1" spc="-2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continuă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096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200" b="1" spc="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6.2.</a:t>
                      </a:r>
                      <a:r>
                        <a:rPr lang="ro-RO" sz="1200" b="1" spc="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Capacitarea</a:t>
                      </a:r>
                      <a:r>
                        <a:rPr lang="ro-RO" sz="1200" spc="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angajaților</a:t>
                      </a:r>
                      <a:r>
                        <a:rPr lang="ro-RO" sz="1200" spc="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judecătoriei</a:t>
                      </a:r>
                      <a:r>
                        <a:rPr lang="ro-RO" sz="1200" spc="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ro-RO" sz="1200" spc="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comunicarea</a:t>
                      </a:r>
                      <a:r>
                        <a:rPr lang="ro-RO" sz="1200" spc="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ro-RO" sz="1200" spc="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toate</a:t>
                      </a:r>
                      <a:r>
                        <a:rPr lang="ro-RO" sz="12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categoriile</a:t>
                      </a:r>
                      <a:r>
                        <a:rPr lang="ro-RO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beneficiari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parteneri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232587"/>
                  </a:ext>
                </a:extLst>
              </a:tr>
              <a:tr h="332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63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200" b="1" spc="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6.3.</a:t>
                      </a:r>
                      <a:r>
                        <a:rPr lang="ro-RO" sz="1200" b="1" spc="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Dezvoltarea</a:t>
                      </a:r>
                      <a:r>
                        <a:rPr lang="ro-RO" sz="1200" spc="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ro-RO" sz="1200" spc="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implementarea</a:t>
                      </a:r>
                      <a:r>
                        <a:rPr lang="ro-RO" sz="1200" spc="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unui</a:t>
                      </a:r>
                      <a:r>
                        <a:rPr lang="ro-RO" sz="1200" spc="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instrument</a:t>
                      </a:r>
                      <a:r>
                        <a:rPr lang="ro-RO" sz="1200" spc="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1200" spc="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evaluare</a:t>
                      </a:r>
                      <a:r>
                        <a:rPr lang="ro-RO" sz="1200" spc="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12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necesităților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instruire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748391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E6E3EFDE-5069-4EC6-86F9-EA69D85A2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928" y="37165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54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D5745F-D8AF-7D4B-9E1A-03B302BE7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83BAC48-80A5-1842-86D2-F9F2208306BF}" type="datetime1">
              <a:rPr lang="en-US" smtClean="0"/>
              <a:pPr>
                <a:spcAft>
                  <a:spcPts val="600"/>
                </a:spcAft>
              </a:pPr>
              <a:t>10/5/2022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F7DED-08E0-354F-AB9D-F6615055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7D123C7-121A-4979-9A45-8330410FC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63351"/>
              </p:ext>
            </p:extLst>
          </p:nvPr>
        </p:nvGraphicFramePr>
        <p:xfrm>
          <a:off x="611294" y="286183"/>
          <a:ext cx="7954455" cy="391322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78093">
                  <a:extLst>
                    <a:ext uri="{9D8B030D-6E8A-4147-A177-3AD203B41FA5}">
                      <a16:colId xmlns:a16="http://schemas.microsoft.com/office/drawing/2014/main" val="2348765796"/>
                    </a:ext>
                  </a:extLst>
                </a:gridCol>
                <a:gridCol w="3519111">
                  <a:extLst>
                    <a:ext uri="{9D8B030D-6E8A-4147-A177-3AD203B41FA5}">
                      <a16:colId xmlns:a16="http://schemas.microsoft.com/office/drawing/2014/main" val="212865566"/>
                    </a:ext>
                  </a:extLst>
                </a:gridCol>
                <a:gridCol w="1304918">
                  <a:extLst>
                    <a:ext uri="{9D8B030D-6E8A-4147-A177-3AD203B41FA5}">
                      <a16:colId xmlns:a16="http://schemas.microsoft.com/office/drawing/2014/main" val="1515617147"/>
                    </a:ext>
                  </a:extLst>
                </a:gridCol>
                <a:gridCol w="161694">
                  <a:extLst>
                    <a:ext uri="{9D8B030D-6E8A-4147-A177-3AD203B41FA5}">
                      <a16:colId xmlns:a16="http://schemas.microsoft.com/office/drawing/2014/main" val="8517118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405158898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216238608"/>
                    </a:ext>
                  </a:extLst>
                </a:gridCol>
                <a:gridCol w="177950">
                  <a:extLst>
                    <a:ext uri="{9D8B030D-6E8A-4147-A177-3AD203B41FA5}">
                      <a16:colId xmlns:a16="http://schemas.microsoft.com/office/drawing/2014/main" val="252147295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56812744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01414448"/>
                    </a:ext>
                  </a:extLst>
                </a:gridCol>
                <a:gridCol w="163728">
                  <a:extLst>
                    <a:ext uri="{9D8B030D-6E8A-4147-A177-3AD203B41FA5}">
                      <a16:colId xmlns:a16="http://schemas.microsoft.com/office/drawing/2014/main" val="173075497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98229667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483814407"/>
                    </a:ext>
                  </a:extLst>
                </a:gridCol>
                <a:gridCol w="346112">
                  <a:extLst>
                    <a:ext uri="{9D8B030D-6E8A-4147-A177-3AD203B41FA5}">
                      <a16:colId xmlns:a16="http://schemas.microsoft.com/office/drawing/2014/main" val="2585861754"/>
                    </a:ext>
                  </a:extLst>
                </a:gridCol>
                <a:gridCol w="450449">
                  <a:extLst>
                    <a:ext uri="{9D8B030D-6E8A-4147-A177-3AD203B41FA5}">
                      <a16:colId xmlns:a16="http://schemas.microsoft.com/office/drawing/2014/main" val="663110725"/>
                    </a:ext>
                  </a:extLst>
                </a:gridCol>
              </a:tblGrid>
              <a:tr h="200809">
                <a:tc gridSpan="14"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Obiectivul</a:t>
                      </a:r>
                      <a:r>
                        <a:rPr lang="ro-RO" sz="1200" b="1" spc="-2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7: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Îmbunătățirea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capacității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Judecătoriei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Ungheni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de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oferi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cetățenilor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servicii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online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de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acces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la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justiție</a:t>
                      </a: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774"/>
                  </a:ext>
                </a:extLst>
              </a:tr>
              <a:tr h="305525">
                <a:tc rowSpan="7">
                  <a:txBody>
                    <a:bodyPr/>
                    <a:lstStyle/>
                    <a:p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5425"/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Servicii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online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5425" algn="l"/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  </a:t>
                      </a:r>
                      <a:r>
                        <a:rPr lang="ro-RO" sz="1200" b="1" spc="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7.1.	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Implementarea</a:t>
                      </a:r>
                      <a:r>
                        <a:rPr lang="ro-RO" sz="1200" spc="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soluțiilor</a:t>
                      </a:r>
                      <a:r>
                        <a:rPr lang="ro-RO" sz="1200" spc="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1200" spc="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videoconferință</a:t>
                      </a:r>
                      <a:r>
                        <a:rPr lang="ro-RO" sz="1200" spc="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ro-RO" sz="12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organizarea</a:t>
                      </a:r>
                      <a:r>
                        <a:rPr lang="ro-RO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ședințelor de</a:t>
                      </a:r>
                      <a:r>
                        <a:rPr lang="ro-RO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judecată de la distanță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o-MD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endParaRPr lang="ro-MD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o-MD" sz="1200" b="0" dirty="0"/>
                        <a:t>T4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5DFB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783659"/>
                  </a:ext>
                </a:extLst>
              </a:tr>
              <a:tr h="306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200" b="1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o-RO" sz="12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Identificarea</a:t>
                      </a:r>
                      <a:r>
                        <a:rPr lang="ro-RO" sz="1200" spc="2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ro-RO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raportarea</a:t>
                      </a:r>
                      <a:r>
                        <a:rPr lang="ro-RO" sz="12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necesităților</a:t>
                      </a:r>
                      <a:r>
                        <a:rPr lang="ro-RO" sz="12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1200" spc="2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îmbunătățire</a:t>
                      </a:r>
                      <a:r>
                        <a:rPr lang="ro-RO" sz="12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12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funcționalităților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Sistemului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informațional judiciar</a:t>
                      </a:r>
                      <a:endParaRPr lang="ru-RU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o-MD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endParaRPr lang="ro-MD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o-MD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484505"/>
                  </a:ext>
                </a:extLst>
              </a:tr>
              <a:tr h="199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Acțiunea</a:t>
                      </a:r>
                      <a:r>
                        <a:rPr lang="ro-RO" sz="1200" b="1" spc="-1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7.3.</a:t>
                      </a:r>
                      <a:r>
                        <a:rPr lang="ro-RO" sz="1200" b="1" spc="-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Digitalizarea</a:t>
                      </a:r>
                      <a:r>
                        <a:rPr lang="ro-RO" sz="1200" spc="-1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arhivei</a:t>
                      </a:r>
                      <a:r>
                        <a:rPr lang="ro-RO" sz="1200" spc="-1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Judecătoriei</a:t>
                      </a:r>
                      <a:r>
                        <a:rPr lang="ro-RO" sz="1200" spc="-1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Ungheni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10"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936505"/>
                  </a:ext>
                </a:extLst>
              </a:tr>
              <a:tr h="306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200" b="1" spc="2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7.4.</a:t>
                      </a:r>
                      <a:r>
                        <a:rPr lang="ro-RO" sz="1200" b="1" spc="2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Extinderea</a:t>
                      </a:r>
                      <a:r>
                        <a:rPr lang="ro-RO" sz="1200" spc="2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utilizării</a:t>
                      </a:r>
                      <a:r>
                        <a:rPr lang="ro-RO" sz="1200" spc="2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aplicației</a:t>
                      </a:r>
                      <a:r>
                        <a:rPr lang="ro-RO" sz="1200" spc="2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e-Dosar</a:t>
                      </a:r>
                      <a:r>
                        <a:rPr lang="ro-RO" sz="1200" spc="2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judiciar</a:t>
                      </a:r>
                      <a:r>
                        <a:rPr lang="ro-RO" sz="1200" spc="2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ro-RO" sz="12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circumscripția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Judecătoriei Ungheni</a:t>
                      </a:r>
                      <a:endParaRPr lang="ru-RU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6540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540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sz="1200" b="0" dirty="0"/>
                        <a:t>T4</a:t>
                      </a:r>
                    </a:p>
                    <a:p>
                      <a:pPr marL="6540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564921"/>
                  </a:ext>
                </a:extLst>
              </a:tr>
              <a:tr h="3051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Acțiunea</a:t>
                      </a:r>
                      <a:r>
                        <a:rPr lang="ro-RO" sz="1200" b="1" spc="-1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7.5.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Dotarea</a:t>
                      </a:r>
                      <a:r>
                        <a:rPr lang="ro-RO" sz="1200" spc="-2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Judecătoriei</a:t>
                      </a:r>
                      <a:r>
                        <a:rPr lang="ro-RO" sz="1200" spc="-1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Ungheni</a:t>
                      </a:r>
                      <a:r>
                        <a:rPr lang="ro-RO" sz="1200" spc="-2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cu</a:t>
                      </a:r>
                      <a:r>
                        <a:rPr lang="ro-RO" sz="1200" spc="-1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un</a:t>
                      </a:r>
                      <a:r>
                        <a:rPr lang="ro-RO" sz="1200" spc="-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soft</a:t>
                      </a:r>
                      <a:r>
                        <a:rPr lang="ro-RO" sz="1200" spc="-1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de</a:t>
                      </a:r>
                      <a:r>
                        <a:rPr lang="ro-RO" sz="1200" spc="-1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transcriere</a:t>
                      </a:r>
                      <a:r>
                        <a:rPr lang="ro-RO" sz="1200" spc="-1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</a:t>
                      </a:r>
                      <a:r>
                        <a:rPr lang="ro-RO" sz="1200" spc="-1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vocii</a:t>
                      </a:r>
                      <a:r>
                        <a:rPr lang="ro-RO" sz="1200" spc="-23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în text</a:t>
                      </a:r>
                      <a:r>
                        <a:rPr lang="ro-RO" sz="1200" spc="-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„</a:t>
                      </a:r>
                      <a:r>
                        <a:rPr lang="ro-RO" sz="1200" dirty="0" err="1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voice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 err="1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to</a:t>
                      </a:r>
                      <a:r>
                        <a:rPr lang="ro-RO" sz="1200" spc="-1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text”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856984"/>
                  </a:ext>
                </a:extLst>
              </a:tr>
              <a:tr h="203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/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200" b="1" spc="2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7.6.</a:t>
                      </a:r>
                      <a:r>
                        <a:rPr lang="ro-RO" sz="1200" b="1" spc="4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Dotarea</a:t>
                      </a:r>
                      <a:r>
                        <a:rPr lang="ro-RO" sz="1200" spc="4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judecătoriei</a:t>
                      </a:r>
                      <a:r>
                        <a:rPr lang="ro-RO" sz="1200" spc="4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ro-RO" sz="1200" spc="4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echipamente</a:t>
                      </a:r>
                      <a:r>
                        <a:rPr lang="ro-RO" sz="1200" spc="4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ro-RO" sz="1200" spc="4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traducere</a:t>
                      </a:r>
                      <a:r>
                        <a:rPr lang="ro-MD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simultană</a:t>
                      </a:r>
                      <a:endParaRPr lang="ru-RU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10"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447735"/>
                  </a:ext>
                </a:extLst>
              </a:tr>
              <a:tr h="203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algn="just"/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Acțiunea</a:t>
                      </a:r>
                      <a:r>
                        <a:rPr lang="ro-RO" sz="1200" b="1" spc="7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7.7.</a:t>
                      </a:r>
                      <a:r>
                        <a:rPr lang="ro-RO" sz="1200" b="1" spc="8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Dotarea</a:t>
                      </a:r>
                      <a:r>
                        <a:rPr lang="ro-RO" sz="1200" spc="7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Judecătoriei</a:t>
                      </a:r>
                      <a:r>
                        <a:rPr lang="ro-RO" sz="1200" spc="7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Ungheni</a:t>
                      </a:r>
                      <a:r>
                        <a:rPr lang="ro-RO" sz="1200" spc="7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cu</a:t>
                      </a:r>
                      <a:r>
                        <a:rPr lang="ro-RO" sz="1200" spc="7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echipament</a:t>
                      </a:r>
                      <a:r>
                        <a:rPr lang="ro-RO" sz="1200" spc="6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necesar</a:t>
                      </a:r>
                      <a:r>
                        <a:rPr lang="ro-RO" sz="1200" spc="7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pentru realizarea</a:t>
                      </a:r>
                      <a:r>
                        <a:rPr lang="ro-RO" sz="1200" spc="-1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activității</a:t>
                      </a:r>
                      <a:r>
                        <a:rPr lang="ro-RO" sz="1200" spc="-1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judiciare</a:t>
                      </a:r>
                      <a:r>
                        <a:rPr lang="ro-RO" sz="1200" spc="-1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performante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418433"/>
                  </a:ext>
                </a:extLst>
              </a:tr>
              <a:tr h="200809">
                <a:tc gridSpan="14">
                  <a:txBody>
                    <a:bodyPr/>
                    <a:lstStyle/>
                    <a:p>
                      <a:pPr marL="67945"/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Obiectivul</a:t>
                      </a:r>
                      <a:r>
                        <a:rPr lang="ro-RO" sz="1200" b="1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Asigurarea</a:t>
                      </a:r>
                      <a:r>
                        <a:rPr lang="ro-RO" sz="1200" b="1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accesului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facil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justițiabililor,</a:t>
                      </a:r>
                      <a:r>
                        <a:rPr lang="ro-RO" sz="1200" b="1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inclusiv</a:t>
                      </a:r>
                      <a:r>
                        <a:rPr lang="ro-RO" sz="1200" b="1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grupurilor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vulnerabile,</a:t>
                      </a:r>
                      <a:r>
                        <a:rPr lang="ro-RO" sz="1200" b="1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ro-RO" sz="1200" b="1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sediul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Judecătoriei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Ungheni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7945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373064"/>
                  </a:ext>
                </a:extLst>
              </a:tr>
              <a:tr h="302239">
                <a:tc>
                  <a:txBody>
                    <a:bodyPr/>
                    <a:lstStyle/>
                    <a:p>
                      <a:pPr marL="219075" marR="184785" indent="-1714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Managementul</a:t>
                      </a:r>
                      <a:r>
                        <a:rPr lang="ro-RO" sz="1200" b="1" spc="-23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infrastructurii</a:t>
                      </a: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9075" marR="184785" indent="-1714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Acțiunea</a:t>
                      </a:r>
                      <a:r>
                        <a:rPr lang="ro-RO" sz="1200" b="1" spc="7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8.1.</a:t>
                      </a:r>
                      <a:r>
                        <a:rPr lang="ro-RO" sz="1200" b="1" spc="8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Îmbunătățirea</a:t>
                      </a:r>
                      <a:r>
                        <a:rPr lang="ro-RO" sz="1200" spc="7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accesibilității</a:t>
                      </a:r>
                      <a:r>
                        <a:rPr lang="ro-RO" sz="1200" spc="7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Judecătoriei</a:t>
                      </a:r>
                      <a:r>
                        <a:rPr lang="ro-RO" sz="1200" spc="7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Ungheni</a:t>
                      </a:r>
                      <a:r>
                        <a:rPr lang="ro-RO" sz="1200" spc="6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pentru </a:t>
                      </a:r>
                      <a:r>
                        <a:rPr lang="ro-RO" sz="1200" spc="-23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persoane</a:t>
                      </a:r>
                      <a:r>
                        <a:rPr lang="ro-RO" sz="1200" spc="-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cu</a:t>
                      </a:r>
                      <a:r>
                        <a:rPr lang="ro-RO" sz="1200" spc="-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nevoi</a:t>
                      </a:r>
                      <a:r>
                        <a:rPr lang="ro-RO" sz="1200" spc="-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speciale și</a:t>
                      </a:r>
                      <a:r>
                        <a:rPr lang="ro-RO" sz="1200" spc="-1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grupurile vulnerabile</a:t>
                      </a: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668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054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30ED5BB8-EB32-7545-9F68-019F5563B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EC7CFCF-786F-4AE8-BD4A-96AAD2E69998}" type="datetime1">
              <a:rPr lang="en-US" smtClean="0"/>
              <a:t>10/5/2022</a:t>
            </a:fld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9F8995E-F945-D842-A922-EA80C6BF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498CDC-A21F-4DCE-A82C-4A98642FC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96341"/>
            <a:ext cx="4193009" cy="2025546"/>
          </a:xfrm>
          <a:prstGeom prst="rect">
            <a:avLst/>
          </a:prstGeom>
        </p:spPr>
      </p:pic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C1E919DE-E13C-4E3E-B5B3-6EA596632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728797"/>
              </p:ext>
            </p:extLst>
          </p:nvPr>
        </p:nvGraphicFramePr>
        <p:xfrm>
          <a:off x="409093" y="312191"/>
          <a:ext cx="4228003" cy="2484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6301">
                  <a:extLst>
                    <a:ext uri="{9D8B030D-6E8A-4147-A177-3AD203B41FA5}">
                      <a16:colId xmlns:a16="http://schemas.microsoft.com/office/drawing/2014/main" val="2903537762"/>
                    </a:ext>
                  </a:extLst>
                </a:gridCol>
                <a:gridCol w="435062">
                  <a:extLst>
                    <a:ext uri="{9D8B030D-6E8A-4147-A177-3AD203B41FA5}">
                      <a16:colId xmlns:a16="http://schemas.microsoft.com/office/drawing/2014/main" val="561204121"/>
                    </a:ext>
                  </a:extLst>
                </a:gridCol>
                <a:gridCol w="489396">
                  <a:extLst>
                    <a:ext uri="{9D8B030D-6E8A-4147-A177-3AD203B41FA5}">
                      <a16:colId xmlns:a16="http://schemas.microsoft.com/office/drawing/2014/main" val="1367074137"/>
                    </a:ext>
                  </a:extLst>
                </a:gridCol>
                <a:gridCol w="269021">
                  <a:extLst>
                    <a:ext uri="{9D8B030D-6E8A-4147-A177-3AD203B41FA5}">
                      <a16:colId xmlns:a16="http://schemas.microsoft.com/office/drawing/2014/main" val="3477271801"/>
                    </a:ext>
                  </a:extLst>
                </a:gridCol>
                <a:gridCol w="228223">
                  <a:extLst>
                    <a:ext uri="{9D8B030D-6E8A-4147-A177-3AD203B41FA5}">
                      <a16:colId xmlns:a16="http://schemas.microsoft.com/office/drawing/2014/main" val="2911519067"/>
                    </a:ext>
                  </a:extLst>
                </a:gridCol>
              </a:tblGrid>
              <a:tr h="46111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j-lt"/>
                        </a:rPr>
                        <a:t>Totalizatorul acțiunilor conform </a:t>
                      </a:r>
                      <a:endParaRPr lang="ro-MD" sz="1400" u="none" strike="noStrike" dirty="0">
                        <a:effectLst/>
                        <a:latin typeface="+mj-lt"/>
                      </a:endParaRPr>
                    </a:p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j-lt"/>
                        </a:rPr>
                        <a:t>Planului de dezvoltare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M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890214"/>
                  </a:ext>
                </a:extLst>
              </a:tr>
              <a:tr h="337173">
                <a:tc>
                  <a:txBody>
                    <a:bodyPr/>
                    <a:lstStyle/>
                    <a:p>
                      <a:pPr algn="l" fontAlgn="b"/>
                      <a:r>
                        <a:rPr lang="ro-MD" sz="1400" u="none" strike="noStrike" dirty="0">
                          <a:effectLst/>
                          <a:latin typeface="+mj-lt"/>
                        </a:rPr>
                        <a:t>Acțiuni</a:t>
                      </a:r>
                      <a:endParaRPr lang="ro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MD" sz="1400" b="1" u="none" strike="noStrike" dirty="0">
                          <a:effectLst/>
                          <a:latin typeface="+mj-lt"/>
                        </a:rPr>
                        <a:t>2022</a:t>
                      </a:r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M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811480"/>
                  </a:ext>
                </a:extLst>
              </a:tr>
              <a:tr h="337173">
                <a:tc>
                  <a:txBody>
                    <a:bodyPr/>
                    <a:lstStyle/>
                    <a:p>
                      <a:pPr algn="l" fontAlgn="b"/>
                      <a:endParaRPr lang="ro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360681"/>
                  </a:ext>
                </a:extLst>
              </a:tr>
              <a:tr h="337173">
                <a:tc>
                  <a:txBody>
                    <a:bodyPr/>
                    <a:lstStyle/>
                    <a:p>
                      <a:pPr algn="ctr" fontAlgn="b"/>
                      <a:r>
                        <a:rPr lang="ro-MD" sz="1400" u="none" strike="noStrike" dirty="0">
                          <a:effectLst/>
                          <a:latin typeface="+mj-lt"/>
                        </a:rPr>
                        <a:t>realizate integral</a:t>
                      </a:r>
                      <a:endParaRPr lang="ro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M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203923"/>
                  </a:ext>
                </a:extLst>
              </a:tr>
              <a:tr h="337173">
                <a:tc>
                  <a:txBody>
                    <a:bodyPr/>
                    <a:lstStyle/>
                    <a:p>
                      <a:pPr algn="ctr" fontAlgn="b"/>
                      <a:r>
                        <a:rPr lang="ro-MD" sz="1400" u="none" strike="noStrike" dirty="0">
                          <a:effectLst/>
                          <a:latin typeface="+mj-lt"/>
                        </a:rPr>
                        <a:t>realizate parțial</a:t>
                      </a:r>
                      <a:endParaRPr lang="ro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M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510064"/>
                  </a:ext>
                </a:extLst>
              </a:tr>
              <a:tr h="337173">
                <a:tc>
                  <a:txBody>
                    <a:bodyPr/>
                    <a:lstStyle/>
                    <a:p>
                      <a:pPr algn="ctr" fontAlgn="b"/>
                      <a:r>
                        <a:rPr lang="ro-MD" sz="1400" u="none" strike="noStrike" dirty="0">
                          <a:effectLst/>
                          <a:latin typeface="+mj-lt"/>
                        </a:rPr>
                        <a:t>nerealizate</a:t>
                      </a:r>
                      <a:endParaRPr lang="ro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M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943623"/>
                  </a:ext>
                </a:extLst>
              </a:tr>
              <a:tr h="337173">
                <a:tc>
                  <a:txBody>
                    <a:bodyPr/>
                    <a:lstStyle/>
                    <a:p>
                      <a:pPr algn="l" fontAlgn="b"/>
                      <a:r>
                        <a:rPr lang="ro-MD" sz="1400" b="1" u="none" strike="noStrike" dirty="0">
                          <a:effectLst/>
                          <a:latin typeface="+mj-lt"/>
                        </a:rPr>
                        <a:t>Total </a:t>
                      </a:r>
                      <a:endParaRPr lang="ro-M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00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440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D5028BFF-E585-471D-916D-58758C3F67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B2C6E5-FD71-0348-98A6-18EEFEEC5C35}" type="datetime1">
              <a:rPr lang="en-US" smtClean="0"/>
              <a:t>10/5/2022</a:t>
            </a:fld>
            <a:endParaRPr lang="en-US"/>
          </a:p>
        </p:txBody>
      </p:sp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4804A41B-1262-466F-8619-5AC856A67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u 3">
            <a:extLst>
              <a:ext uri="{FF2B5EF4-FFF2-40B4-BE49-F238E27FC236}">
                <a16:creationId xmlns:a16="http://schemas.microsoft.com/office/drawing/2014/main" id="{FFF0ADA9-698C-49D7-B854-E111ADC3A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11" y="249146"/>
            <a:ext cx="7772400" cy="461665"/>
          </a:xfrm>
        </p:spPr>
        <p:txBody>
          <a:bodyPr/>
          <a:lstStyle/>
          <a:p>
            <a:r>
              <a:rPr lang="ro-MD" dirty="0"/>
              <a:t>Acțiuni prioritare OCTOMBRIE - DECEMBRIE</a:t>
            </a:r>
            <a:endParaRPr lang="ru-MD" dirty="0"/>
          </a:p>
        </p:txBody>
      </p:sp>
      <p:sp>
        <p:nvSpPr>
          <p:cNvPr id="5" name="Substituent conținut 4">
            <a:extLst>
              <a:ext uri="{FF2B5EF4-FFF2-40B4-BE49-F238E27FC236}">
                <a16:creationId xmlns:a16="http://schemas.microsoft.com/office/drawing/2014/main" id="{E837AB28-36CC-44D9-85BC-22D8DC242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10" y="885451"/>
            <a:ext cx="8637389" cy="39591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9870" indent="-229870">
              <a:spcAft>
                <a:spcPts val="0"/>
              </a:spcAft>
            </a:pPr>
            <a:r>
              <a:rPr lang="ro-RO" sz="1400" b="1" dirty="0">
                <a:solidFill>
                  <a:schemeClr val="tx1"/>
                </a:solidFill>
                <a:latin typeface="+mj-lt"/>
              </a:rPr>
              <a:t>Acțiunea 1.3. Evaluarea nivelului de </a:t>
            </a:r>
            <a:r>
              <a:rPr lang="ro-RO" sz="1400" b="1" dirty="0" err="1">
                <a:solidFill>
                  <a:schemeClr val="tx1"/>
                </a:solidFill>
                <a:latin typeface="+mj-lt"/>
              </a:rPr>
              <a:t>satisfacţie</a:t>
            </a:r>
            <a:r>
              <a:rPr lang="ro-RO" sz="1400" b="1" dirty="0">
                <a:solidFill>
                  <a:schemeClr val="tx1"/>
                </a:solidFill>
                <a:latin typeface="+mj-lt"/>
              </a:rPr>
              <a:t> a </a:t>
            </a:r>
            <a:r>
              <a:rPr lang="ro-RO" sz="1400" b="1" dirty="0" err="1">
                <a:solidFill>
                  <a:schemeClr val="tx1"/>
                </a:solidFill>
                <a:latin typeface="+mj-lt"/>
              </a:rPr>
              <a:t>justiţiabililor</a:t>
            </a:r>
            <a:r>
              <a:rPr lang="ro-RO" sz="1400" b="1" dirty="0">
                <a:solidFill>
                  <a:schemeClr val="tx1"/>
                </a:solidFill>
                <a:latin typeface="+mj-lt"/>
              </a:rPr>
              <a:t> cu activitatea Judecătoriei Ungheni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o-RO" sz="1400" dirty="0">
                <a:solidFill>
                  <a:schemeClr val="tx1"/>
                </a:solidFill>
                <a:latin typeface="+mj-lt"/>
              </a:rPr>
              <a:t>6 octombrie- 29 noiembrie;</a:t>
            </a:r>
          </a:p>
          <a:p>
            <a:pPr marL="229870" indent="-229870">
              <a:spcAft>
                <a:spcPts val="0"/>
              </a:spcAft>
            </a:pPr>
            <a:endParaRPr lang="ro-RO" sz="1400" b="1" dirty="0">
              <a:solidFill>
                <a:schemeClr val="tx1"/>
              </a:solidFill>
              <a:latin typeface="+mj-lt"/>
            </a:endParaRPr>
          </a:p>
          <a:p>
            <a:pPr marL="229870" indent="-229870">
              <a:spcAft>
                <a:spcPts val="0"/>
              </a:spcAft>
            </a:pPr>
            <a:r>
              <a:rPr lang="ro-RO" sz="1400" b="1" dirty="0">
                <a:solidFill>
                  <a:schemeClr val="tx1"/>
                </a:solidFill>
                <a:latin typeface="+mj-lt"/>
              </a:rPr>
              <a:t>Acțiunea 1.5. Sporirea coeziunii dintre angajații instanței prin activități de team building- </a:t>
            </a:r>
            <a:r>
              <a:rPr lang="ro-RO" sz="1400" dirty="0">
                <a:solidFill>
                  <a:schemeClr val="tx1"/>
                </a:solidFill>
                <a:latin typeface="+mj-lt"/>
              </a:rPr>
              <a:t>23 decembrie;  </a:t>
            </a:r>
            <a:endParaRPr lang="ro-RO" sz="14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spcAft>
                <a:spcPts val="0"/>
              </a:spcAft>
              <a:buNone/>
            </a:pPr>
            <a:endParaRPr lang="ro-RO" sz="1400" b="1" dirty="0">
              <a:solidFill>
                <a:schemeClr val="tx1"/>
              </a:solidFill>
              <a:latin typeface="+mj-lt"/>
            </a:endParaRPr>
          </a:p>
          <a:p>
            <a:pPr marL="229870" indent="-229870">
              <a:buFont typeface="Arial" panose="020B0604020202020204" pitchFamily="34" charset="0"/>
              <a:buChar char="•"/>
            </a:pPr>
            <a:r>
              <a:rPr lang="ro-RO" sz="1400" b="1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Acțiunea 2.1. Introducerea mecanismelor de monitorizare a indicatorilor de performanță a Judecătoriei Ungheni</a:t>
            </a:r>
          </a:p>
          <a:p>
            <a:pPr marL="229870" indent="-229870">
              <a:buFont typeface="Arial" panose="020B0604020202020204" pitchFamily="34" charset="0"/>
              <a:buChar char="•"/>
            </a:pPr>
            <a:r>
              <a:rPr lang="ro-MD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Acțiunea 3.2. Crearea unui meniu electronic pe pagina web a instanței pentru a recepționa sugestii și propuneri cu referire la activitatea instanței </a:t>
            </a:r>
            <a:endParaRPr lang="ro-RO" sz="1400" b="1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9870" indent="-22987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Acțiunea 4.1. </a:t>
            </a:r>
            <a:r>
              <a:rPr lang="en-US" sz="14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Elaborarea</a:t>
            </a: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publicarea</a:t>
            </a: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materialelor</a:t>
            </a: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informative cu privire la </a:t>
            </a:r>
            <a:r>
              <a:rPr lang="en-US" sz="14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serviciile</a:t>
            </a: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oferite</a:t>
            </a: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către</a:t>
            </a: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judecătorie</a:t>
            </a:r>
            <a:r>
              <a:rPr lang="ro-MD" sz="1400" b="1" i="0" u="none" strike="noStrike" dirty="0">
                <a:solidFill>
                  <a:srgbClr val="000000"/>
                </a:solidFill>
                <a:effectLst/>
                <a:latin typeface="+mj-lt"/>
              </a:rPr>
              <a:t>;</a:t>
            </a:r>
          </a:p>
          <a:p>
            <a:pPr marL="454025" lvl="1" indent="0">
              <a:buNone/>
            </a:pPr>
            <a:r>
              <a:rPr lang="ro-MD" sz="1400" dirty="0">
                <a:solidFill>
                  <a:schemeClr val="tx1"/>
                </a:solidFill>
                <a:latin typeface="+mj-lt"/>
              </a:rPr>
              <a:t>Video: Serviciile oferite de judecătorie, Reguli de conduită în instanță, Cum se scrie o cerere de chemare în judecată, Procedura scrisă;</a:t>
            </a:r>
            <a:endParaRPr lang="pt-BR" sz="1400" dirty="0">
              <a:solidFill>
                <a:schemeClr val="tx1"/>
              </a:solidFill>
              <a:latin typeface="+mj-lt"/>
            </a:endParaRPr>
          </a:p>
          <a:p>
            <a:pPr marL="454025" lvl="1" indent="0">
              <a:buNone/>
            </a:pPr>
            <a:endParaRPr lang="en-US" sz="1400" b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9870" indent="-229870">
              <a:buFont typeface="Arial" panose="020B0604020202020204" pitchFamily="34" charset="0"/>
              <a:buChar char="•"/>
            </a:pPr>
            <a:endParaRPr lang="ro-MD" sz="1400" b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9870" indent="-229870">
              <a:buFont typeface="Arial" panose="020B0604020202020204" pitchFamily="34" charset="0"/>
              <a:buChar char="•"/>
            </a:pPr>
            <a:endParaRPr lang="ro-RO" sz="1400" b="1" dirty="0">
              <a:solidFill>
                <a:schemeClr val="tx1"/>
              </a:solidFill>
              <a:latin typeface="+mj-lt"/>
              <a:cs typeface="+mn-cs"/>
            </a:endParaRPr>
          </a:p>
          <a:p>
            <a:pPr marL="229870" indent="-229870">
              <a:buFontTx/>
              <a:buChar char="-"/>
            </a:pPr>
            <a:endParaRPr lang="ro-MD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o-MD" dirty="0">
              <a:solidFill>
                <a:schemeClr val="tx1"/>
              </a:solidFill>
            </a:endParaRPr>
          </a:p>
          <a:p>
            <a:pPr marL="229870" indent="-229870">
              <a:buFont typeface="Arial" panose="020B0604020202020204" pitchFamily="34" charset="0"/>
              <a:buChar char="•"/>
            </a:pPr>
            <a:endParaRPr lang="ro-M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67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1D0576-6294-9F9E-535A-B3650BC61D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B2C6E5-FD71-0348-98A6-18EEFEEC5C35}" type="datetime1">
              <a:rPr lang="en-US" smtClean="0"/>
              <a:t>10/5/2022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94DBBC-2704-A2EC-96AA-3476CA0E2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BC4886-D699-B5E2-1B0D-B62DDC817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896461"/>
            <a:ext cx="8605520" cy="428752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29870" indent="-22987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Acțiunea 4.2. Dezvoltarea unei relații constructive cu mass-media prin colaborare continuă </a:t>
            </a:r>
            <a:endParaRPr lang="ro-RO" sz="1600" b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lvl="1" indent="0">
              <a:buNone/>
            </a:pPr>
            <a:r>
              <a:rPr lang="ro-RO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Elaborarea comunicatelor </a:t>
            </a:r>
            <a:endParaRPr lang="it-IT" b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9870" indent="-22987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Acțiunea 4.4.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Elaborarea</a:t>
            </a: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 </a:t>
            </a:r>
            <a:r>
              <a:rPr lang="ro-MD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/>
              </a:rPr>
              <a:t>ș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i</a:t>
            </a: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postarea</a:t>
            </a: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 pe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pagina</a:t>
            </a: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 web a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instanței</a:t>
            </a: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 a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modelelor</a:t>
            </a: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tipizate</a:t>
            </a: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 de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acte</a:t>
            </a: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procesuale</a:t>
            </a: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, </a:t>
            </a:r>
            <a:r>
              <a:rPr lang="ro-RO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imprimarea acestora și oferirea cetățenilor</a:t>
            </a:r>
            <a:r>
              <a:rPr lang="ro-RO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/>
              </a:rPr>
              <a:t> </a:t>
            </a:r>
          </a:p>
          <a:p>
            <a:pPr marL="454025" lvl="1" indent="0">
              <a:buNone/>
            </a:pPr>
            <a:r>
              <a:rPr lang="ro-RO" b="1" dirty="0">
                <a:solidFill>
                  <a:schemeClr val="tx1"/>
                </a:solidFill>
                <a:latin typeface="+mj-lt"/>
                <a:cs typeface="Times New Roman"/>
              </a:rPr>
              <a:t>- </a:t>
            </a:r>
            <a:r>
              <a:rPr lang="ro-RO" dirty="0">
                <a:solidFill>
                  <a:schemeClr val="tx1"/>
                </a:solidFill>
                <a:latin typeface="+mj-lt"/>
                <a:cs typeface="Times New Roman"/>
              </a:rPr>
              <a:t>Publicarea modelelor de documente pentru procedura de ordonanță de protecție ;</a:t>
            </a:r>
            <a:endParaRPr lang="ro-MD" dirty="0">
              <a:solidFill>
                <a:schemeClr val="tx1"/>
              </a:solidFill>
              <a:cs typeface="Times New Roman"/>
            </a:endParaRPr>
          </a:p>
          <a:p>
            <a:pPr marL="229870" indent="-229870">
              <a:buFont typeface="Arial" panose="020B0604020202020204" pitchFamily="34" charset="0"/>
              <a:buChar char="•"/>
            </a:pPr>
            <a:r>
              <a:rPr lang="ro-MD" sz="1500" b="1" dirty="0">
                <a:solidFill>
                  <a:schemeClr val="tx1"/>
                </a:solidFill>
                <a:latin typeface="+mj-lt"/>
                <a:cs typeface="Times New Roman"/>
              </a:rPr>
              <a:t>Acțiunea 5.1. Educația juridică a justițiabililor prin oferirea consultațiilor tematice la solicitare</a:t>
            </a:r>
            <a:endParaRPr lang="en-US" sz="15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29870" indent="-229870">
              <a:buFont typeface="Arial" panose="020B0604020202020204" pitchFamily="34" charset="0"/>
              <a:buChar char="•"/>
            </a:pPr>
            <a:r>
              <a:rPr lang="ro-MD" sz="1500" b="1" dirty="0">
                <a:solidFill>
                  <a:schemeClr val="tx1"/>
                </a:solidFill>
                <a:latin typeface="+mj-lt"/>
                <a:cs typeface="Times New Roman"/>
              </a:rPr>
              <a:t>Acțiunea 5.4. Creșterea încrederii populației în actul de justiție prin informarea publicului larg despre activitatea instanței </a:t>
            </a:r>
          </a:p>
          <a:p>
            <a:pPr marL="683895" lvl="1" indent="-229870">
              <a:spcAft>
                <a:spcPts val="0"/>
              </a:spcAft>
              <a:buFontTx/>
              <a:buChar char="-"/>
            </a:pPr>
            <a:r>
              <a:rPr lang="ro-MD" sz="1600" dirty="0">
                <a:solidFill>
                  <a:schemeClr val="tx1"/>
                </a:solidFill>
                <a:latin typeface="+mj-lt"/>
              </a:rPr>
              <a:t>4 Video-</a:t>
            </a:r>
            <a:r>
              <a:rPr lang="ro-MD" sz="1600" dirty="0" err="1">
                <a:solidFill>
                  <a:schemeClr val="tx1"/>
                </a:solidFill>
                <a:latin typeface="+mj-lt"/>
              </a:rPr>
              <a:t>vlog</a:t>
            </a:r>
            <a:r>
              <a:rPr lang="ro-MD" sz="1600" dirty="0">
                <a:solidFill>
                  <a:schemeClr val="tx1"/>
                </a:solidFill>
                <a:latin typeface="+mj-lt"/>
              </a:rPr>
              <a:t>- uri;</a:t>
            </a:r>
          </a:p>
          <a:p>
            <a:pPr marL="683895" lvl="1" indent="-229870">
              <a:spcAft>
                <a:spcPts val="0"/>
              </a:spcAft>
              <a:buFontTx/>
              <a:buChar char="-"/>
            </a:pPr>
            <a:r>
              <a:rPr lang="ro-MD" sz="1600" dirty="0">
                <a:solidFill>
                  <a:schemeClr val="tx1"/>
                </a:solidFill>
                <a:latin typeface="+mj-lt"/>
              </a:rPr>
              <a:t>Raportul final privind monitorizarea cazurilor cu minorii;</a:t>
            </a:r>
          </a:p>
          <a:p>
            <a:pPr marL="683895" lvl="1" indent="-229870">
              <a:spcAft>
                <a:spcPts val="0"/>
              </a:spcAft>
              <a:buFontTx/>
              <a:buChar char="-"/>
            </a:pPr>
            <a:r>
              <a:rPr lang="ro-MD" sz="1600" dirty="0">
                <a:solidFill>
                  <a:schemeClr val="tx1"/>
                </a:solidFill>
                <a:latin typeface="+mj-lt"/>
              </a:rPr>
              <a:t>Materiale video și emisiuni: activitatea judecătoriilor;</a:t>
            </a:r>
          </a:p>
          <a:p>
            <a:pPr marL="683895" lvl="1" indent="-229870">
              <a:spcAft>
                <a:spcPts val="0"/>
              </a:spcAft>
              <a:buFontTx/>
              <a:buChar char="-"/>
            </a:pPr>
            <a:r>
              <a:rPr lang="ro-MD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Ghiduri privind standarde internaționale privind persoanele cu dizabilități, Dreptul persoanelor cu dizabilități;</a:t>
            </a:r>
            <a:endParaRPr lang="ro-MD" sz="15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29870" indent="-229870"/>
            <a:endParaRPr lang="ro-MD" dirty="0"/>
          </a:p>
        </p:txBody>
      </p:sp>
      <p:sp>
        <p:nvSpPr>
          <p:cNvPr id="4" name="Titlu 3">
            <a:extLst>
              <a:ext uri="{FF2B5EF4-FFF2-40B4-BE49-F238E27FC236}">
                <a16:creationId xmlns:a16="http://schemas.microsoft.com/office/drawing/2014/main" id="{C5BE3FFA-13B9-8CAD-726E-CCC18C3CA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11" y="249146"/>
            <a:ext cx="7772400" cy="461665"/>
          </a:xfrm>
        </p:spPr>
        <p:txBody>
          <a:bodyPr/>
          <a:lstStyle/>
          <a:p>
            <a:r>
              <a:rPr lang="ro-MD" dirty="0"/>
              <a:t>Acțiuni prioritare OCTOMBRIE - DECEMBRIE</a:t>
            </a:r>
            <a:endParaRPr lang="ru-MD" dirty="0"/>
          </a:p>
        </p:txBody>
      </p:sp>
    </p:spTree>
    <p:extLst>
      <p:ext uri="{BB962C8B-B14F-4D97-AF65-F5344CB8AC3E}">
        <p14:creationId xmlns:p14="http://schemas.microsoft.com/office/powerpoint/2010/main" val="1107118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D5028BFF-E585-471D-916D-58758C3F67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B2C6E5-FD71-0348-98A6-18EEFEEC5C35}" type="datetime1">
              <a:rPr lang="en-US" smtClean="0"/>
              <a:t>10/5/2022</a:t>
            </a:fld>
            <a:endParaRPr lang="en-US"/>
          </a:p>
        </p:txBody>
      </p:sp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4804A41B-1262-466F-8619-5AC856A67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dirty="0" smtClean="0"/>
              <a:pPr/>
              <a:t>29</a:t>
            </a:fld>
            <a:endParaRPr lang="en-US" dirty="0"/>
          </a:p>
        </p:txBody>
      </p:sp>
      <p:sp>
        <p:nvSpPr>
          <p:cNvPr id="5" name="Substituent conținut 4">
            <a:extLst>
              <a:ext uri="{FF2B5EF4-FFF2-40B4-BE49-F238E27FC236}">
                <a16:creationId xmlns:a16="http://schemas.microsoft.com/office/drawing/2014/main" id="{E837AB28-36CC-44D9-85BC-22D8DC242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11" y="1253968"/>
            <a:ext cx="8789789" cy="3278345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ro-MD" b="1" dirty="0">
              <a:solidFill>
                <a:schemeClr val="tx1"/>
              </a:solidFill>
              <a:latin typeface="+mj-lt"/>
            </a:endParaRPr>
          </a:p>
          <a:p>
            <a:pPr>
              <a:spcAft>
                <a:spcPts val="0"/>
              </a:spcAft>
            </a:pPr>
            <a:r>
              <a:rPr lang="ro-MD" b="1" dirty="0">
                <a:solidFill>
                  <a:schemeClr val="tx1"/>
                </a:solidFill>
                <a:latin typeface="+mj-lt"/>
              </a:rPr>
              <a:t>Acțiunea 6.2. Capacitarea angajaților judecătoriei în comunicarea cu toate categoriile de beneficiari și parteneri: 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o-MD" dirty="0">
                <a:solidFill>
                  <a:schemeClr val="tx1"/>
                </a:solidFill>
              </a:rPr>
              <a:t>„Relaționarea eficientă cu justițiabilii (Modulul 2, 5 – 7 octombrie 2022);</a:t>
            </a:r>
          </a:p>
          <a:p>
            <a:pPr marL="0" indent="0">
              <a:spcAft>
                <a:spcPts val="0"/>
              </a:spcAft>
              <a:buNone/>
            </a:pPr>
            <a:endParaRPr lang="ro-MD" b="1" dirty="0">
              <a:solidFill>
                <a:schemeClr val="tx1"/>
              </a:solidFill>
              <a:latin typeface="+mj-lt"/>
              <a:cs typeface="+mn-cs"/>
            </a:endParaRPr>
          </a:p>
          <a:p>
            <a:pPr>
              <a:spcAft>
                <a:spcPts val="0"/>
              </a:spcAft>
            </a:pPr>
            <a:r>
              <a:rPr lang="it-IT" b="1" dirty="0">
                <a:solidFill>
                  <a:schemeClr val="tx1"/>
                </a:solidFill>
                <a:latin typeface="+mj-lt"/>
                <a:cs typeface="+mn-cs"/>
              </a:rPr>
              <a:t>Acțiunea 7.1. Implementarea soluțiilor de videoconferință pentru organizarea ședințelor de judecată de la distanță</a:t>
            </a:r>
            <a:r>
              <a:rPr lang="ro-RO" b="1" dirty="0">
                <a:solidFill>
                  <a:schemeClr val="tx1"/>
                </a:solidFill>
                <a:latin typeface="+mj-lt"/>
                <a:cs typeface="+mn-cs"/>
              </a:rPr>
              <a:t>:</a:t>
            </a:r>
            <a:endParaRPr lang="it-IT" b="1" dirty="0">
              <a:solidFill>
                <a:schemeClr val="tx1"/>
              </a:solidFill>
              <a:latin typeface="+mj-lt"/>
              <a:cs typeface="+mn-cs"/>
            </a:endParaRP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o-MD" dirty="0">
                <a:solidFill>
                  <a:schemeClr val="tx1"/>
                </a:solidFill>
                <a:latin typeface="+mj-lt"/>
              </a:rPr>
              <a:t>extinderea soluțiilor de videoconferință pentru organizarea ședințelor de judecată de la distanță la anumite tipuri de dosare; </a:t>
            </a:r>
          </a:p>
          <a:p>
            <a:pPr marL="454025" lvl="1" indent="0">
              <a:spcAft>
                <a:spcPts val="0"/>
              </a:spcAft>
              <a:buNone/>
            </a:pPr>
            <a:endParaRPr lang="ro-MD" sz="1400" dirty="0">
              <a:solidFill>
                <a:schemeClr val="tx1"/>
              </a:solidFill>
              <a:latin typeface="+mj-lt"/>
            </a:endParaRPr>
          </a:p>
          <a:p>
            <a:pPr marL="228600" indent="-228600">
              <a:spcAft>
                <a:spcPts val="0"/>
              </a:spcAft>
              <a:buAutoNum type="arabicPeriod"/>
            </a:pPr>
            <a:endParaRPr lang="ro-MD" sz="1200" dirty="0">
              <a:solidFill>
                <a:schemeClr val="tx1"/>
              </a:solidFill>
              <a:latin typeface="+mj-lt"/>
            </a:endParaRPr>
          </a:p>
          <a:p>
            <a:pPr marL="796925" lvl="1" indent="-342900">
              <a:buFont typeface="+mj-lt"/>
              <a:buAutoNum type="arabicPeriod"/>
            </a:pPr>
            <a:endParaRPr lang="ro-MD" sz="12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ro-MD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o-MD" dirty="0">
              <a:solidFill>
                <a:schemeClr val="tx1"/>
              </a:solidFill>
            </a:endParaRPr>
          </a:p>
        </p:txBody>
      </p:sp>
      <p:sp>
        <p:nvSpPr>
          <p:cNvPr id="8" name="Titlu 3">
            <a:extLst>
              <a:ext uri="{FF2B5EF4-FFF2-40B4-BE49-F238E27FC236}">
                <a16:creationId xmlns:a16="http://schemas.microsoft.com/office/drawing/2014/main" id="{C39412BB-82C2-8DB8-2E9D-D0DD8DBB0923}"/>
              </a:ext>
            </a:extLst>
          </p:cNvPr>
          <p:cNvSpPr txBox="1">
            <a:spLocks/>
          </p:cNvSpPr>
          <p:nvPr/>
        </p:nvSpPr>
        <p:spPr>
          <a:xfrm>
            <a:off x="354211" y="479978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ro-MD" dirty="0"/>
              <a:t>Acțiuni prioritare OCTOMBRIE - DECEMBRIE</a:t>
            </a:r>
            <a:endParaRPr lang="ru-MD" dirty="0"/>
          </a:p>
        </p:txBody>
      </p:sp>
    </p:spTree>
    <p:extLst>
      <p:ext uri="{BB962C8B-B14F-4D97-AF65-F5344CB8AC3E}">
        <p14:creationId xmlns:p14="http://schemas.microsoft.com/office/powerpoint/2010/main" val="165541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30ED5BB8-EB32-7545-9F68-019F5563B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6E56F0-63A1-FA49-B91D-D57E606AD4F4}" type="datetime1">
              <a:rPr lang="en-US" smtClean="0"/>
              <a:pPr>
                <a:spcAft>
                  <a:spcPts val="600"/>
                </a:spcAft>
              </a:pPr>
              <a:t>10/5/2022</a:t>
            </a:fld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9F8995E-F945-D842-A922-EA80C6BF0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</p:spPr>
        <p:txBody>
          <a:bodyPr wrap="square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o-MD" sz="1700" b="1" dirty="0"/>
              <a:t>Prezentarea și evaluarea rezultatelor implementării Planului de dezvoltare a Judecătoriei Ungheni</a:t>
            </a:r>
            <a:endParaRPr lang="en-MD" sz="17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4455C2B-BDAD-42EE-98CD-14EF36C9B4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688" r="4688"/>
          <a:stretch>
            <a:fillRect/>
          </a:stretch>
        </p:blipFill>
        <p:spPr>
          <a:xfrm>
            <a:off x="152400" y="153988"/>
            <a:ext cx="4419600" cy="4876799"/>
          </a:xfr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810E61A-A6DA-4EBB-7537-A0A0168C4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06" y="152465"/>
            <a:ext cx="4333709" cy="478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50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>
            <a:extLst>
              <a:ext uri="{FF2B5EF4-FFF2-40B4-BE49-F238E27FC236}">
                <a16:creationId xmlns:a16="http://schemas.microsoft.com/office/drawing/2014/main" id="{F6CB0664-543F-6642-94C3-949B2E5FD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48201" y="1910080"/>
            <a:ext cx="4209680" cy="1803146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778667"/>
            <a:ext cx="7772400" cy="465370"/>
          </a:xfrm>
        </p:spPr>
        <p:txBody>
          <a:bodyPr anchor="b">
            <a:normAutofit fontScale="90000"/>
          </a:bodyPr>
          <a:lstStyle/>
          <a:p>
            <a:r>
              <a:rPr lang="en-MD" b="1" dirty="0"/>
              <a:t>Domeniul 1: </a:t>
            </a:r>
            <a:r>
              <a:rPr lang="ro-MD" b="1" dirty="0"/>
              <a:t>Managementul calității</a:t>
            </a:r>
            <a:br>
              <a:rPr lang="ro-MD" b="1" dirty="0"/>
            </a:br>
            <a:r>
              <a:rPr lang="ro-RO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Obiectivul 1. Fortificarea capacităților de management și administrare judiciară în Judecătoria Ungheni</a:t>
            </a:r>
            <a:endParaRPr lang="en-MD" dirty="0"/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1" y="1391814"/>
            <a:ext cx="3809696" cy="3200400"/>
          </a:xfrm>
        </p:spPr>
        <p:txBody>
          <a:bodyPr>
            <a:normAutofit lnSpcReduction="10000"/>
          </a:bodyPr>
          <a:lstStyle/>
          <a:p>
            <a:r>
              <a:rPr lang="ro-RO" sz="1500" b="1" dirty="0">
                <a:solidFill>
                  <a:schemeClr val="bg2"/>
                </a:solidFill>
                <a:latin typeface="+mj-lt"/>
              </a:rPr>
              <a:t>Acțiunea 1.2. Auto-evaluarea anuală a nivelului de satisfacție a judecătorilor și personalului judecătoriei</a:t>
            </a:r>
          </a:p>
          <a:p>
            <a:pPr lvl="1">
              <a:buFontTx/>
              <a:buChar char="-"/>
            </a:pPr>
            <a:r>
              <a:rPr lang="ro-MD" sz="1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Nivelul de satisfacție a judecătorilor și personalului judecătoriei evaluat;</a:t>
            </a:r>
          </a:p>
          <a:p>
            <a:pPr lvl="1">
              <a:buFontTx/>
              <a:buChar char="-"/>
            </a:pPr>
            <a:r>
              <a:rPr lang="ro-RO" sz="1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Auto-evaluarea realizată;</a:t>
            </a:r>
          </a:p>
          <a:p>
            <a:r>
              <a:rPr lang="ro-RO" sz="1500" b="1" kern="1200" dirty="0">
                <a:solidFill>
                  <a:schemeClr val="bg2"/>
                </a:solidFill>
                <a:effectLst/>
                <a:latin typeface="+mj-lt"/>
                <a:ea typeface="+mn-ea"/>
                <a:cs typeface="+mn-cs"/>
              </a:rPr>
              <a:t>Acțiunea 1.4. Elaborarea unui Plan de dezvoltare strategică a Judecătoriei Ungheni pentru anii 2023-2027</a:t>
            </a:r>
          </a:p>
          <a:p>
            <a:pPr marL="454025" lvl="1" indent="0">
              <a:buNone/>
            </a:pPr>
            <a:r>
              <a:rPr lang="ro-MD" sz="1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- </a:t>
            </a:r>
            <a:r>
              <a:rPr lang="ro-MD" sz="1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Planului de dezvoltare strategică a Judecătoriei Ungheni pentru anii 2023-2027 elaborat</a:t>
            </a:r>
            <a:r>
              <a:rPr lang="ro-MD" sz="1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;</a:t>
            </a:r>
            <a:endParaRPr lang="ro-MD" sz="14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lvl="1">
              <a:buFontTx/>
              <a:buChar char="-"/>
            </a:pPr>
            <a:endParaRPr lang="ro-MD" sz="14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o-M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MD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10/5/2022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11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778667"/>
            <a:ext cx="7772400" cy="465370"/>
          </a:xfrm>
        </p:spPr>
        <p:txBody>
          <a:bodyPr anchor="b">
            <a:normAutofit fontScale="90000"/>
          </a:bodyPr>
          <a:lstStyle/>
          <a:p>
            <a:r>
              <a:rPr lang="en-MD" b="1" dirty="0"/>
              <a:t>Domeniul 1: </a:t>
            </a:r>
            <a:r>
              <a:rPr lang="ro-MD" b="1" dirty="0"/>
              <a:t>Managementul calității</a:t>
            </a:r>
            <a:br>
              <a:rPr lang="ro-MD" b="1" dirty="0"/>
            </a:br>
            <a:r>
              <a:rPr lang="ro-RO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Obiectivul 1. Fortificarea capacităților de management și administrare judiciară în Judecătoria Ungheni</a:t>
            </a:r>
            <a:endParaRPr lang="en-MD" dirty="0"/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1" y="1391814"/>
            <a:ext cx="3012089" cy="5296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9870" indent="-229870"/>
            <a:r>
              <a:rPr lang="ro-RO" sz="1400" b="1" dirty="0">
                <a:solidFill>
                  <a:schemeClr val="bg2"/>
                </a:solidFill>
                <a:latin typeface="+mj-lt"/>
              </a:rPr>
              <a:t>Acțiunea 1.2. </a:t>
            </a:r>
            <a:endParaRPr lang="ro-RO" sz="1500" b="1" dirty="0">
              <a:solidFill>
                <a:schemeClr val="bg2"/>
              </a:solidFill>
            </a:endParaRPr>
          </a:p>
          <a:p>
            <a:pPr marL="683895" lvl="1" indent="-229870">
              <a:buFontTx/>
              <a:buChar char="-"/>
            </a:pPr>
            <a:endParaRPr lang="ro-MD" sz="14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229870" indent="-229870"/>
            <a:endParaRPr lang="ru-MD" dirty="0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10/5/2022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9EA880-F066-5A44-DE91-BF92DCE87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32089"/>
            <a:ext cx="6815138" cy="323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9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>
            <a:extLst>
              <a:ext uri="{FF2B5EF4-FFF2-40B4-BE49-F238E27FC236}">
                <a16:creationId xmlns:a16="http://schemas.microsoft.com/office/drawing/2014/main" id="{F6CB0664-543F-6642-94C3-949B2E5FD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48201" y="1910080"/>
            <a:ext cx="4209680" cy="1803146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778667"/>
            <a:ext cx="7772400" cy="465370"/>
          </a:xfrm>
        </p:spPr>
        <p:txBody>
          <a:bodyPr anchor="b">
            <a:normAutofit fontScale="90000"/>
          </a:bodyPr>
          <a:lstStyle/>
          <a:p>
            <a:r>
              <a:rPr lang="en-MD" b="1" dirty="0"/>
              <a:t>Domeniul 1</a:t>
            </a:r>
            <a:r>
              <a:rPr lang="ro-RO" b="1" dirty="0"/>
              <a:t>I</a:t>
            </a:r>
            <a:r>
              <a:rPr lang="en-MD" b="1" dirty="0"/>
              <a:t>: </a:t>
            </a:r>
            <a:r>
              <a:rPr lang="ro-MD" b="1" dirty="0"/>
              <a:t>Managementul performanței</a:t>
            </a:r>
            <a:br>
              <a:rPr lang="ro-MD" b="1" dirty="0"/>
            </a:br>
            <a:r>
              <a:rPr lang="ro-RO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Obiectivul 2. Creșterea performanței Judecătoriei Ungheni</a:t>
            </a:r>
            <a:endParaRPr lang="en-MD" dirty="0"/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1" y="1391814"/>
            <a:ext cx="3809696" cy="3200400"/>
          </a:xfrm>
        </p:spPr>
        <p:txBody>
          <a:bodyPr>
            <a:normAutofit/>
          </a:bodyPr>
          <a:lstStyle/>
          <a:p>
            <a:endParaRPr lang="ro-RO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sz="1500" b="1" kern="1200" dirty="0">
                <a:solidFill>
                  <a:schemeClr val="bg2"/>
                </a:solidFill>
                <a:effectLst/>
                <a:latin typeface="+mj-lt"/>
                <a:ea typeface="+mn-ea"/>
                <a:cs typeface="+mn-cs"/>
              </a:rPr>
              <a:t>Acțiunea 2.1. Introducerea mecanismelor de monitorizare a indicatorilor de performanță a Judecătoriei Ungheni</a:t>
            </a:r>
          </a:p>
          <a:p>
            <a:pPr lvl="1">
              <a:buFontTx/>
              <a:buChar char="-"/>
            </a:pPr>
            <a:r>
              <a:rPr lang="ro-MD" sz="1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Ședința de evaluare și monitorizare- 12 iulie 2022;</a:t>
            </a:r>
          </a:p>
          <a:p>
            <a:endParaRPr lang="ru-MD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10/5/2022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85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>
            <a:extLst>
              <a:ext uri="{FF2B5EF4-FFF2-40B4-BE49-F238E27FC236}">
                <a16:creationId xmlns:a16="http://schemas.microsoft.com/office/drawing/2014/main" id="{F6CB0664-543F-6642-94C3-949B2E5FD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317068" y="1814236"/>
            <a:ext cx="3583256" cy="1675861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10/5/2022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97" y="285578"/>
            <a:ext cx="7772400" cy="465370"/>
          </a:xfrm>
        </p:spPr>
        <p:txBody>
          <a:bodyPr anchor="b">
            <a:normAutofit fontScale="90000"/>
          </a:bodyPr>
          <a:lstStyle/>
          <a:p>
            <a:r>
              <a:rPr lang="en-MD" b="1" dirty="0"/>
              <a:t>Domeniul </a:t>
            </a:r>
            <a:r>
              <a:rPr lang="ro-MD" b="1" dirty="0"/>
              <a:t>IV</a:t>
            </a:r>
            <a:r>
              <a:rPr lang="en-MD" b="1" dirty="0"/>
              <a:t>: </a:t>
            </a:r>
            <a:r>
              <a:rPr lang="ro-MD" b="1" dirty="0"/>
              <a:t>Accesul public la informații</a:t>
            </a:r>
            <a:br>
              <a:rPr lang="ro-MD" b="1" dirty="0"/>
            </a:br>
            <a:r>
              <a:rPr lang="ro-RO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Obiectivul 4. Creșterea accesului publicului la informația despre activitatea judecătoriei</a:t>
            </a:r>
            <a:endParaRPr lang="en-MD" sz="1300" dirty="0"/>
          </a:p>
        </p:txBody>
      </p:sp>
      <p:sp>
        <p:nvSpPr>
          <p:cNvPr id="7" name="Substituent conținut 5">
            <a:extLst>
              <a:ext uri="{FF2B5EF4-FFF2-40B4-BE49-F238E27FC236}">
                <a16:creationId xmlns:a16="http://schemas.microsoft.com/office/drawing/2014/main" id="{9F39636A-1005-4049-BF2D-D2F2F8DAF47C}"/>
              </a:ext>
            </a:extLst>
          </p:cNvPr>
          <p:cNvSpPr txBox="1">
            <a:spLocks/>
          </p:cNvSpPr>
          <p:nvPr/>
        </p:nvSpPr>
        <p:spPr>
          <a:xfrm>
            <a:off x="609296" y="972847"/>
            <a:ext cx="4524585" cy="3753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bg2"/>
                </a:solidFill>
                <a:latin typeface="+mj-lt"/>
                <a:cs typeface="+mn-cs"/>
              </a:rPr>
              <a:t>Acțiunea 4.</a:t>
            </a:r>
            <a:r>
              <a:rPr lang="ro-MD" sz="1500" b="1" dirty="0">
                <a:solidFill>
                  <a:schemeClr val="bg2"/>
                </a:solidFill>
                <a:latin typeface="+mj-lt"/>
                <a:cs typeface="+mn-cs"/>
              </a:rPr>
              <a:t>1</a:t>
            </a:r>
            <a:r>
              <a:rPr lang="it-IT" sz="1500" b="1" dirty="0">
                <a:solidFill>
                  <a:schemeClr val="bg2"/>
                </a:solidFill>
                <a:latin typeface="+mj-lt"/>
                <a:cs typeface="+mn-cs"/>
              </a:rPr>
              <a:t>Elaborarea și publicarea materialelor informative cu privire la serviciile oferite de către judecătorie </a:t>
            </a:r>
          </a:p>
          <a:p>
            <a:pPr lvl="1">
              <a:spcAft>
                <a:spcPts val="0"/>
              </a:spcAft>
            </a:pPr>
            <a:r>
              <a:rPr lang="ro-MD" sz="1400" b="1" dirty="0">
                <a:solidFill>
                  <a:schemeClr val="tx1"/>
                </a:solidFill>
              </a:rPr>
              <a:t>Poster: </a:t>
            </a:r>
          </a:p>
          <a:p>
            <a:pPr marL="684212" lvl="2" indent="0">
              <a:buNone/>
            </a:pPr>
            <a:r>
              <a:rPr lang="ro-MD" sz="1400" dirty="0">
                <a:solidFill>
                  <a:schemeClr val="tx1"/>
                </a:solidFill>
              </a:rPr>
              <a:t>a. Cum să te comporți în timpul unei ședințe de judecată? (2 buc.-A1, 1 buc.-A3, 2 buc.-A4);</a:t>
            </a:r>
          </a:p>
          <a:p>
            <a:pPr marL="684212" lvl="2" indent="0">
              <a:buNone/>
            </a:pPr>
            <a:r>
              <a:rPr lang="ro-MD" sz="1400" dirty="0">
                <a:solidFill>
                  <a:schemeClr val="tx1"/>
                </a:solidFill>
              </a:rPr>
              <a:t>b. PNIJ (2 buc.- A1, 1 buc.-A3, 2 buc.-A4);</a:t>
            </a:r>
          </a:p>
          <a:p>
            <a:pPr lvl="1">
              <a:spcAft>
                <a:spcPts val="0"/>
              </a:spcAft>
            </a:pPr>
            <a:endParaRPr lang="en-US" sz="1400" b="1" dirty="0">
              <a:solidFill>
                <a:schemeClr val="tx1"/>
              </a:solidFill>
            </a:endParaRPr>
          </a:p>
          <a:p>
            <a:pPr lvl="1">
              <a:spcAft>
                <a:spcPts val="0"/>
              </a:spcAft>
            </a:pPr>
            <a:r>
              <a:rPr lang="ro-MD" sz="1400" b="1" dirty="0" err="1">
                <a:solidFill>
                  <a:schemeClr val="tx1"/>
                </a:solidFill>
              </a:rPr>
              <a:t>Flyer</a:t>
            </a:r>
            <a:r>
              <a:rPr lang="ro-MD" sz="1400" b="1" dirty="0">
                <a:solidFill>
                  <a:schemeClr val="tx1"/>
                </a:solidFill>
              </a:rPr>
              <a:t>:</a:t>
            </a:r>
          </a:p>
          <a:p>
            <a:pPr marL="684212" lvl="2" indent="0">
              <a:buNone/>
            </a:pPr>
            <a:r>
              <a:rPr lang="ro-MD" sz="1400" dirty="0">
                <a:solidFill>
                  <a:schemeClr val="tx1"/>
                </a:solidFill>
              </a:rPr>
              <a:t>a. dreptul la interpret (1000 buc.);</a:t>
            </a:r>
          </a:p>
          <a:p>
            <a:pPr lvl="1">
              <a:spcAft>
                <a:spcPts val="0"/>
              </a:spcAft>
            </a:pPr>
            <a:endParaRPr lang="en-US" sz="1400" b="1" dirty="0">
              <a:solidFill>
                <a:schemeClr val="tx1"/>
              </a:solidFill>
            </a:endParaRPr>
          </a:p>
          <a:p>
            <a:pPr lvl="1">
              <a:spcAft>
                <a:spcPts val="0"/>
              </a:spcAft>
            </a:pPr>
            <a:r>
              <a:rPr lang="ro-MD" sz="1400" b="1" dirty="0">
                <a:solidFill>
                  <a:schemeClr val="tx1"/>
                </a:solidFill>
              </a:rPr>
              <a:t>Broșură: </a:t>
            </a:r>
          </a:p>
          <a:p>
            <a:pPr marL="684212" lvl="2" indent="0">
              <a:buNone/>
            </a:pPr>
            <a:r>
              <a:rPr lang="ro-MD" sz="1400" dirty="0">
                <a:solidFill>
                  <a:schemeClr val="tx1"/>
                </a:solidFill>
              </a:rPr>
              <a:t>a. Ghid practic pentru justițiabili (5800 buc.);</a:t>
            </a:r>
          </a:p>
          <a:p>
            <a:pPr lvl="1">
              <a:spcAft>
                <a:spcPts val="0"/>
              </a:spcAft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lvl="1">
              <a:spcAft>
                <a:spcPts val="0"/>
              </a:spcAft>
            </a:pPr>
            <a:r>
              <a:rPr lang="ro-MD" sz="1400" b="1" dirty="0">
                <a:solidFill>
                  <a:schemeClr val="tx1"/>
                </a:solidFill>
                <a:latin typeface="+mj-lt"/>
              </a:rPr>
              <a:t>Video animat: </a:t>
            </a:r>
          </a:p>
          <a:p>
            <a:pPr marL="684212" lvl="2" indent="0">
              <a:buNone/>
            </a:pPr>
            <a:r>
              <a:rPr lang="ro-MD" sz="1400" dirty="0">
                <a:solidFill>
                  <a:schemeClr val="tx1"/>
                </a:solidFill>
                <a:latin typeface="+mj-lt"/>
              </a:rPr>
              <a:t>a. Structura sistemului judecătoresc din Moldova, Ce este o instanță și ce servicii oferă, PNIJ, Ciclul de viață a unui dosar civil;</a:t>
            </a:r>
            <a:endParaRPr lang="ro-MD" sz="1400" dirty="0">
              <a:solidFill>
                <a:schemeClr val="tx1"/>
              </a:solidFill>
            </a:endParaRPr>
          </a:p>
          <a:p>
            <a:pPr marL="454025" lvl="1" indent="0">
              <a:buNone/>
            </a:pPr>
            <a:endParaRPr lang="ro-MD" sz="1400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endParaRPr lang="ro-MD" sz="1400" dirty="0">
              <a:solidFill>
                <a:schemeClr val="tx1"/>
              </a:solidFill>
            </a:endParaRPr>
          </a:p>
          <a:p>
            <a:pPr marL="454025" lvl="1" indent="0">
              <a:buNone/>
            </a:pPr>
            <a:endParaRPr lang="ro-MD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22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>
            <a:extLst>
              <a:ext uri="{FF2B5EF4-FFF2-40B4-BE49-F238E27FC236}">
                <a16:creationId xmlns:a16="http://schemas.microsoft.com/office/drawing/2014/main" id="{F6CB0664-543F-6642-94C3-949B2E5FD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317068" y="1814236"/>
            <a:ext cx="3583256" cy="1675861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10/5/2022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19" y="279288"/>
            <a:ext cx="7772400" cy="465370"/>
          </a:xfrm>
        </p:spPr>
        <p:txBody>
          <a:bodyPr anchor="b">
            <a:normAutofit fontScale="90000"/>
          </a:bodyPr>
          <a:lstStyle/>
          <a:p>
            <a:r>
              <a:rPr lang="en-MD" b="1" dirty="0"/>
              <a:t>Domeniul </a:t>
            </a:r>
            <a:r>
              <a:rPr lang="ro-MD" b="1" dirty="0"/>
              <a:t>IV</a:t>
            </a:r>
            <a:r>
              <a:rPr lang="en-MD" b="1" dirty="0"/>
              <a:t>: </a:t>
            </a:r>
            <a:r>
              <a:rPr lang="ro-MD" b="1" dirty="0"/>
              <a:t>Accesul public la informații</a:t>
            </a:r>
            <a:br>
              <a:rPr lang="ro-MD" b="1" dirty="0"/>
            </a:br>
            <a:r>
              <a:rPr lang="ro-RO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Obiectivul 4. Creșterea accesului publicului la informația despre activitatea judecătoriei</a:t>
            </a:r>
            <a:endParaRPr lang="en-MD" sz="1300" dirty="0"/>
          </a:p>
        </p:txBody>
      </p:sp>
      <p:sp>
        <p:nvSpPr>
          <p:cNvPr id="7" name="Substituent conținut 5">
            <a:extLst>
              <a:ext uri="{FF2B5EF4-FFF2-40B4-BE49-F238E27FC236}">
                <a16:creationId xmlns:a16="http://schemas.microsoft.com/office/drawing/2014/main" id="{9F39636A-1005-4049-BF2D-D2F2F8DAF47C}"/>
              </a:ext>
            </a:extLst>
          </p:cNvPr>
          <p:cNvSpPr txBox="1">
            <a:spLocks/>
          </p:cNvSpPr>
          <p:nvPr/>
        </p:nvSpPr>
        <p:spPr>
          <a:xfrm>
            <a:off x="293683" y="850106"/>
            <a:ext cx="4764093" cy="39004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9870" indent="-229870"/>
            <a:r>
              <a:rPr lang="it-IT" sz="2500" b="1" dirty="0">
                <a:solidFill>
                  <a:schemeClr val="bg2"/>
                </a:solidFill>
                <a:latin typeface="+mj-lt"/>
              </a:rPr>
              <a:t>Acțiunea 4.2. Dezvoltarea unei relații constructive cu mass-media prin colaborare continuă</a:t>
            </a:r>
            <a:endParaRPr lang="ro-MD" sz="2500" b="1" dirty="0">
              <a:solidFill>
                <a:schemeClr val="bg2"/>
              </a:solidFill>
              <a:latin typeface="+mj-lt"/>
            </a:endParaRPr>
          </a:p>
          <a:p>
            <a:pPr marL="454025" lvl="1" indent="0">
              <a:spcAft>
                <a:spcPts val="0"/>
              </a:spcAft>
              <a:buNone/>
            </a:pPr>
            <a:r>
              <a:rPr lang="ro-MD" sz="2200" b="1" i="1" dirty="0">
                <a:solidFill>
                  <a:schemeClr val="tx1"/>
                </a:solidFill>
                <a:latin typeface="+mj-lt"/>
              </a:rPr>
              <a:t>Colaborare cu NORD PRESS CLUB: </a:t>
            </a:r>
          </a:p>
          <a:p>
            <a:pPr marL="684212" lvl="2" indent="0">
              <a:buNone/>
            </a:pPr>
            <a:r>
              <a:rPr lang="ro-MD" sz="2200" b="1" dirty="0">
                <a:solidFill>
                  <a:schemeClr val="tx1"/>
                </a:solidFill>
                <a:latin typeface="+mj-lt"/>
              </a:rPr>
              <a:t>Reportaj:</a:t>
            </a:r>
            <a:r>
              <a:rPr lang="ro-MD" sz="2200" dirty="0">
                <a:solidFill>
                  <a:schemeClr val="tx1"/>
                </a:solidFill>
                <a:latin typeface="+mj-lt"/>
              </a:rPr>
              <a:t> Consiliul Consultativ;</a:t>
            </a:r>
            <a:endParaRPr lang="ro-MD" sz="2200" dirty="0">
              <a:solidFill>
                <a:srgbClr val="0067B9"/>
              </a:solidFill>
              <a:latin typeface="+mj-lt"/>
            </a:endParaRPr>
          </a:p>
          <a:p>
            <a:pPr marL="0" indent="0">
              <a:buNone/>
            </a:pPr>
            <a:endParaRPr lang="ro-MD" sz="1600" b="1" i="0" dirty="0">
              <a:effectLst/>
              <a:latin typeface="Inter"/>
            </a:endParaRPr>
          </a:p>
          <a:p>
            <a:pPr marL="454025" lvl="1" indent="0">
              <a:buNone/>
            </a:pPr>
            <a:r>
              <a:rPr lang="ro-MD" sz="2000" b="1" i="1" dirty="0">
                <a:solidFill>
                  <a:schemeClr val="tx1"/>
                </a:solidFill>
                <a:latin typeface="+mj-lt"/>
              </a:rPr>
              <a:t>Colaborare cu </a:t>
            </a:r>
            <a:r>
              <a:rPr lang="en-US" sz="2000" b="1" i="1" dirty="0">
                <a:solidFill>
                  <a:schemeClr val="tx1"/>
                </a:solidFill>
                <a:latin typeface="+mj-lt"/>
              </a:rPr>
              <a:t>Expresul.md (Ungheni)</a:t>
            </a:r>
            <a:r>
              <a:rPr lang="ro-MD" sz="2000" b="1" i="1" dirty="0">
                <a:solidFill>
                  <a:schemeClr val="tx1"/>
                </a:solidFill>
                <a:latin typeface="+mj-lt"/>
              </a:rPr>
              <a:t>:</a:t>
            </a:r>
            <a:endParaRPr lang="en-US" sz="2000" b="1" i="0" dirty="0">
              <a:solidFill>
                <a:schemeClr val="tx1"/>
              </a:solidFill>
              <a:effectLst/>
              <a:latin typeface="+mj-lt"/>
            </a:endParaRPr>
          </a:p>
          <a:p>
            <a:pPr marL="454025" lvl="1" indent="0">
              <a:buNone/>
            </a:pPr>
            <a:r>
              <a:rPr lang="en-US" sz="2000" i="0" dirty="0">
                <a:solidFill>
                  <a:schemeClr val="tx1"/>
                </a:solidFill>
                <a:effectLst/>
                <a:latin typeface="+mj-lt"/>
              </a:rPr>
              <a:t>„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+mj-lt"/>
              </a:rPr>
              <a:t>Judecătoria</a:t>
            </a:r>
            <a:r>
              <a:rPr lang="en-US" sz="2000" i="0" dirty="0">
                <a:solidFill>
                  <a:schemeClr val="tx1"/>
                </a:solidFill>
                <a:effectLst/>
                <a:latin typeface="+mj-lt"/>
              </a:rPr>
              <a:t> model” mai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+mj-lt"/>
              </a:rPr>
              <a:t>aproape</a:t>
            </a:r>
            <a:r>
              <a:rPr lang="en-US" sz="2000" i="0" dirty="0">
                <a:solidFill>
                  <a:schemeClr val="tx1"/>
                </a:solidFill>
                <a:effectLst/>
                <a:latin typeface="+mj-lt"/>
              </a:rPr>
              <a:t> de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+mj-lt"/>
              </a:rPr>
              <a:t>justițiabili</a:t>
            </a:r>
            <a:r>
              <a:rPr lang="en-US" sz="2000" i="0" dirty="0">
                <a:solidFill>
                  <a:schemeClr val="tx1"/>
                </a:solidFill>
                <a:effectLst/>
                <a:latin typeface="+mj-lt"/>
              </a:rPr>
              <a:t>.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+mj-lt"/>
              </a:rPr>
              <a:t>Prin</a:t>
            </a:r>
            <a:r>
              <a:rPr lang="en-US" sz="200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+mj-lt"/>
              </a:rPr>
              <a:t>ce</a:t>
            </a:r>
            <a:r>
              <a:rPr lang="en-US" sz="200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+mj-lt"/>
              </a:rPr>
              <a:t>schimbări</a:t>
            </a:r>
            <a:r>
              <a:rPr lang="en-US" sz="2000" i="0" dirty="0">
                <a:solidFill>
                  <a:schemeClr val="tx1"/>
                </a:solidFill>
                <a:effectLst/>
                <a:latin typeface="+mj-lt"/>
              </a:rPr>
              <a:t> au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+mj-lt"/>
              </a:rPr>
              <a:t>trecut</a:t>
            </a:r>
            <a:r>
              <a:rPr lang="en-US" sz="200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+mj-lt"/>
              </a:rPr>
              <a:t>instanțele</a:t>
            </a:r>
            <a:r>
              <a:rPr lang="en-US" sz="2000" i="0" dirty="0">
                <a:solidFill>
                  <a:schemeClr val="tx1"/>
                </a:solidFill>
                <a:effectLst/>
                <a:latin typeface="+mj-lt"/>
              </a:rPr>
              <a:t> de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+mj-lt"/>
              </a:rPr>
              <a:t>judecată</a:t>
            </a:r>
            <a:r>
              <a:rPr lang="en-US" sz="2000" i="0" dirty="0">
                <a:solidFill>
                  <a:schemeClr val="tx1"/>
                </a:solidFill>
                <a:effectLst/>
                <a:latin typeface="+mj-lt"/>
              </a:rPr>
              <a:t> din Ungheni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+mj-lt"/>
              </a:rPr>
              <a:t>și</a:t>
            </a:r>
            <a:r>
              <a:rPr lang="en-US" sz="200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+mj-lt"/>
              </a:rPr>
              <a:t>Bălți</a:t>
            </a:r>
            <a:endParaRPr lang="en-US" sz="2000" i="0" dirty="0">
              <a:solidFill>
                <a:schemeClr val="tx1"/>
              </a:solidFill>
              <a:effectLst/>
              <a:latin typeface="+mj-lt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schemeClr val="accent6">
                    <a:lumMod val="75000"/>
                  </a:schemeClr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https://expresul.md/2022/07/video-judecatoria-model-mai-aproape-de-justitiabili-prin-ce-schimbari-au-trecut-instantele-de-judecata-din-ungheni-si-balti/</a:t>
            </a:r>
            <a:endParaRPr lang="ro-RO" sz="2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454025" lvl="1" indent="0">
              <a:buNone/>
            </a:pPr>
            <a:r>
              <a:rPr lang="it-IT" sz="2000" i="0" dirty="0">
                <a:solidFill>
                  <a:schemeClr val="tx1"/>
                </a:solidFill>
                <a:effectLst/>
                <a:latin typeface="+mj-lt"/>
              </a:rPr>
              <a:t>Judecătoria Ungheni va testa sistemul e-Dosar judiciar.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https://expresul.md/2022/07/judecatoria-ungheni-va-testa-sistemul-e-dosar-judiciar-vedeti-ce-presupune-acesta/</a:t>
            </a:r>
          </a:p>
          <a:p>
            <a:pPr marL="229870" indent="-229870"/>
            <a:r>
              <a:rPr lang="it-IT" sz="2900" b="1" dirty="0">
                <a:solidFill>
                  <a:schemeClr val="bg2"/>
                </a:solidFill>
              </a:rPr>
              <a:t>Acțiunea 4.4.</a:t>
            </a:r>
            <a:r>
              <a:rPr lang="ro-MD" sz="2900" b="1" dirty="0">
                <a:solidFill>
                  <a:schemeClr val="bg2"/>
                </a:solidFill>
              </a:rPr>
              <a:t> </a:t>
            </a:r>
            <a:r>
              <a:rPr lang="it-IT" sz="2900" b="1" dirty="0">
                <a:solidFill>
                  <a:schemeClr val="bg2"/>
                </a:solidFill>
              </a:rPr>
              <a:t>Elaborarea și postarea pe pagina web a instanței a modelelor tipizate de acte procesuale</a:t>
            </a:r>
          </a:p>
          <a:p>
            <a:pPr marL="0" indent="0">
              <a:buNone/>
            </a:pPr>
            <a:endParaRPr lang="ro-MD" sz="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68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10/5/2022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81" y="917928"/>
            <a:ext cx="8305800" cy="465370"/>
          </a:xfrm>
        </p:spPr>
        <p:txBody>
          <a:bodyPr anchor="b">
            <a:normAutofit fontScale="90000"/>
          </a:bodyPr>
          <a:lstStyle/>
          <a:p>
            <a:r>
              <a:rPr lang="en-MD" b="1"/>
              <a:t>Domeniul </a:t>
            </a:r>
            <a:r>
              <a:rPr lang="ro-MD" b="1"/>
              <a:t>V</a:t>
            </a:r>
            <a:r>
              <a:rPr lang="en-MD" b="1"/>
              <a:t>: </a:t>
            </a:r>
            <a:r>
              <a:rPr lang="ro-MD" b="1"/>
              <a:t>Comunicarea cu publicul larg și educația juridică a cetățenilor</a:t>
            </a:r>
            <a:br>
              <a:rPr lang="ro-MD" b="1"/>
            </a:br>
            <a:r>
              <a:rPr lang="ro-RO" sz="13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Obiectivul 5. Fortificarea capacității instanței de a comunica și contribui la educarea juridică a populației, inclusiv a grupurilor care au acces limitat la informații</a:t>
            </a:r>
            <a:endParaRPr lang="en-MD" sz="130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F4FAD46-167C-4181-A016-8143E9816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693676" y="1557452"/>
            <a:ext cx="3019343" cy="3019343"/>
          </a:xfrm>
          <a:prstGeom prst="rect">
            <a:avLst/>
          </a:prstGeom>
          <a:noFill/>
        </p:spPr>
      </p:pic>
      <p:sp>
        <p:nvSpPr>
          <p:cNvPr id="8" name="Substituent conținut 5">
            <a:extLst>
              <a:ext uri="{FF2B5EF4-FFF2-40B4-BE49-F238E27FC236}">
                <a16:creationId xmlns:a16="http://schemas.microsoft.com/office/drawing/2014/main" id="{DEBCEB82-918E-44BA-B232-A87655D1993C}"/>
              </a:ext>
            </a:extLst>
          </p:cNvPr>
          <p:cNvSpPr txBox="1">
            <a:spLocks/>
          </p:cNvSpPr>
          <p:nvPr/>
        </p:nvSpPr>
        <p:spPr>
          <a:xfrm>
            <a:off x="327660" y="1861928"/>
            <a:ext cx="5453379" cy="2538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MD" sz="1500" b="1" dirty="0">
                <a:solidFill>
                  <a:schemeClr val="bg2"/>
                </a:solidFill>
                <a:latin typeface="+mj-lt"/>
                <a:cs typeface="+mn-cs"/>
              </a:rPr>
              <a:t>Acțiunea 5.1. Educația juridică a justițiabililor prin oferirea consultațiilor tematice la solicitare</a:t>
            </a:r>
          </a:p>
          <a:p>
            <a:pPr marL="0" indent="0">
              <a:buNone/>
            </a:pPr>
            <a:endParaRPr lang="ro-MD" sz="1500" b="1" dirty="0">
              <a:solidFill>
                <a:schemeClr val="bg2"/>
              </a:solidFill>
              <a:latin typeface="+mj-lt"/>
              <a:cs typeface="+mn-cs"/>
            </a:endParaRPr>
          </a:p>
          <a:p>
            <a:pPr marL="0" indent="0">
              <a:buNone/>
            </a:pPr>
            <a:r>
              <a:rPr lang="it-IT" sz="1500" b="1" dirty="0">
                <a:solidFill>
                  <a:schemeClr val="bg2"/>
                </a:solidFill>
                <a:latin typeface="+mj-lt"/>
                <a:cs typeface="+mn-cs"/>
              </a:rPr>
              <a:t>Acțiunea 5.</a:t>
            </a:r>
            <a:r>
              <a:rPr lang="ro-RO" sz="1500" b="1" dirty="0">
                <a:solidFill>
                  <a:schemeClr val="bg2"/>
                </a:solidFill>
                <a:latin typeface="+mj-lt"/>
                <a:cs typeface="+mn-cs"/>
              </a:rPr>
              <a:t>2</a:t>
            </a:r>
            <a:r>
              <a:rPr lang="it-IT" sz="1500" b="1" dirty="0">
                <a:solidFill>
                  <a:schemeClr val="bg2"/>
                </a:solidFill>
                <a:latin typeface="+mj-lt"/>
                <a:cs typeface="+mn-cs"/>
              </a:rPr>
              <a:t>. Informarea societății juvenile despre activitatea si serviciile publice prestate de Judecătoria Ungheni </a:t>
            </a:r>
            <a:endParaRPr lang="ro-MD" sz="1500" b="1" dirty="0">
              <a:solidFill>
                <a:schemeClr val="bg2"/>
              </a:solidFill>
              <a:latin typeface="+mj-lt"/>
              <a:cs typeface="+mn-cs"/>
            </a:endParaRPr>
          </a:p>
          <a:p>
            <a:r>
              <a:rPr lang="ro-MD" sz="1600" b="1" i="1" dirty="0">
                <a:solidFill>
                  <a:schemeClr val="tx1"/>
                </a:solidFill>
              </a:rPr>
              <a:t>Colaborare cu Asociația pentru Drepturile Omului </a:t>
            </a:r>
            <a:r>
              <a:rPr lang="ro-MD" sz="1600" b="1" i="1" dirty="0" err="1">
                <a:solidFill>
                  <a:schemeClr val="tx1"/>
                </a:solidFill>
              </a:rPr>
              <a:t>Lex</a:t>
            </a:r>
            <a:r>
              <a:rPr lang="ro-MD" sz="1600" b="1" i="1" dirty="0">
                <a:solidFill>
                  <a:schemeClr val="tx1"/>
                </a:solidFill>
              </a:rPr>
              <a:t> XXI:</a:t>
            </a:r>
          </a:p>
          <a:p>
            <a:pPr marL="684212" lvl="2" indent="0">
              <a:spcBef>
                <a:spcPts val="0"/>
              </a:spcBef>
              <a:buNone/>
            </a:pPr>
            <a:r>
              <a:rPr lang="ro-MD" sz="1400" u="sng" dirty="0">
                <a:solidFill>
                  <a:schemeClr val="tx1"/>
                </a:solidFill>
              </a:rPr>
              <a:t>Proiecție de film</a:t>
            </a:r>
            <a:r>
              <a:rPr lang="ro-MD" sz="1400" dirty="0">
                <a:solidFill>
                  <a:schemeClr val="tx1"/>
                </a:solidFill>
              </a:rPr>
              <a:t>- </a:t>
            </a:r>
            <a:r>
              <a:rPr lang="ro-MD" sz="1400">
                <a:solidFill>
                  <a:schemeClr val="tx1"/>
                </a:solidFill>
              </a:rPr>
              <a:t>14 septembrie </a:t>
            </a:r>
            <a:r>
              <a:rPr lang="ro-MD" sz="1400" dirty="0">
                <a:solidFill>
                  <a:schemeClr val="tx1"/>
                </a:solidFill>
              </a:rPr>
              <a:t>(</a:t>
            </a:r>
            <a:r>
              <a:rPr lang="ro-MD" sz="1400">
                <a:solidFill>
                  <a:schemeClr val="tx1"/>
                </a:solidFill>
              </a:rPr>
              <a:t>Biblioteca centrală), </a:t>
            </a:r>
            <a:r>
              <a:rPr lang="ro-MD" sz="1400" dirty="0">
                <a:solidFill>
                  <a:schemeClr val="tx1"/>
                </a:solidFill>
              </a:rPr>
              <a:t>28 septembrie (Liceul Mihai Eminescu) (20 participanți);</a:t>
            </a:r>
            <a:endParaRPr lang="en-US" sz="1400" dirty="0">
              <a:solidFill>
                <a:schemeClr val="tx1"/>
              </a:solidFill>
            </a:endParaRPr>
          </a:p>
          <a:p>
            <a:pPr marL="684212" lvl="2" indent="0">
              <a:spcBef>
                <a:spcPts val="0"/>
              </a:spcBef>
              <a:buNone/>
            </a:pPr>
            <a:endParaRPr lang="ro-MD" sz="1400" dirty="0">
              <a:solidFill>
                <a:schemeClr val="tx1"/>
              </a:solidFill>
            </a:endParaRPr>
          </a:p>
          <a:p>
            <a:pPr marL="684212" lvl="2" indent="0">
              <a:buNone/>
            </a:pPr>
            <a:endParaRPr lang="ro-MD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5565"/>
      </p:ext>
    </p:extLst>
  </p:cSld>
  <p:clrMapOvr>
    <a:masterClrMapping/>
  </p:clrMapOvr>
</p:sld>
</file>

<file path=ppt/theme/theme1.xml><?xml version="1.0" encoding="utf-8"?>
<a:theme xmlns:a="http://schemas.openxmlformats.org/drawingml/2006/main" name="16.9-Template_12.7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D151F96F061741A5FFA95FBD74E297" ma:contentTypeVersion="16" ma:contentTypeDescription="Create a new document." ma:contentTypeScope="" ma:versionID="6bcbcc7278d63907c397ea5b9f96aa0b">
  <xsd:schema xmlns:xsd="http://www.w3.org/2001/XMLSchema" xmlns:xs="http://www.w3.org/2001/XMLSchema" xmlns:p="http://schemas.microsoft.com/office/2006/metadata/properties" xmlns:ns2="7eb5a371-8493-4c79-a723-d46448af42cd" xmlns:ns3="91a2165f-0250-4d09-bd94-8bcf7a965c66" xmlns:ns4="9fd014b9-7515-4303-a08e-09df14380390" targetNamespace="http://schemas.microsoft.com/office/2006/metadata/properties" ma:root="true" ma:fieldsID="de49d19b087c1b1892408c0103044b6c" ns2:_="" ns3:_="" ns4:_="">
    <xsd:import namespace="7eb5a371-8493-4c79-a723-d46448af42cd"/>
    <xsd:import namespace="91a2165f-0250-4d09-bd94-8bcf7a965c66"/>
    <xsd:import namespace="9fd014b9-7515-4303-a08e-09df143803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5a371-8493-4c79-a723-d46448af4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7af5af0-9897-4793-b7e9-89496c0660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2165f-0250-4d09-bd94-8bcf7a965c6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014b9-7515-4303-a08e-09df1438039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d3f60a5-c36c-4abc-9eeb-b88d7dac2b0c}" ma:internalName="TaxCatchAll" ma:showField="CatchAllData" ma:web="91a2165f-0250-4d09-bd94-8bcf7a965c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d014b9-7515-4303-a08e-09df14380390" xsi:nil="true"/>
    <lcf76f155ced4ddcb4097134ff3c332f xmlns="7eb5a371-8493-4c79-a723-d46448af42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F63F2E1-D153-4F32-BF58-50697E9DB0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b5a371-8493-4c79-a723-d46448af42cd"/>
    <ds:schemaRef ds:uri="91a2165f-0250-4d09-bd94-8bcf7a965c66"/>
    <ds:schemaRef ds:uri="9fd014b9-7515-4303-a08e-09df143803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A0B8C0-E0EE-4894-8D90-53E7B9CA0C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9697C8-B418-4F19-A390-A35FC6C5201D}">
  <ds:schemaRefs>
    <ds:schemaRef ds:uri="http://schemas.microsoft.com/office/infopath/2007/PartnerControls"/>
    <ds:schemaRef ds:uri="http://purl.org/dc/dcmitype/"/>
    <ds:schemaRef ds:uri="91a2165f-0250-4d09-bd94-8bcf7a965c66"/>
    <ds:schemaRef ds:uri="http://schemas.microsoft.com/office/2006/documentManagement/types"/>
    <ds:schemaRef ds:uri="9fd014b9-7515-4303-a08e-09df14380390"/>
    <ds:schemaRef ds:uri="http://schemas.openxmlformats.org/package/2006/metadata/core-properties"/>
    <ds:schemaRef ds:uri="http://purl.org/dc/terms/"/>
    <ds:schemaRef ds:uri="http://www.w3.org/XML/1998/namespace"/>
    <ds:schemaRef ds:uri="7eb5a371-8493-4c79-a723-d46448af42cd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16.9-Template_12.7.2016</Template>
  <TotalTime>10765</TotalTime>
  <Words>2314</Words>
  <Application>Microsoft Office PowerPoint</Application>
  <PresentationFormat>Custom</PresentationFormat>
  <Paragraphs>358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16.9-Template_12.7.2016</vt:lpstr>
      <vt:lpstr> Evaluarea și monitorizarea rezultatelor de implementare a Planului de dezvoltare a Judecătoriei Pilot Model Ungheni  </vt:lpstr>
      <vt:lpstr>Obiectivele ședinței</vt:lpstr>
      <vt:lpstr>Prezentarea și evaluarea rezultatelor implementării Planului de dezvoltare a Judecătoriei Ungheni</vt:lpstr>
      <vt:lpstr>Domeniul 1: Managementul calității Obiectivul 1. Fortificarea capacităților de management și administrare judiciară în Judecătoria Ungheni</vt:lpstr>
      <vt:lpstr>Domeniul 1: Managementul calității Obiectivul 1. Fortificarea capacităților de management și administrare judiciară în Judecătoria Ungheni</vt:lpstr>
      <vt:lpstr>Domeniul 1I: Managementul performanței Obiectivul 2. Creșterea performanței Judecătoriei Ungheni</vt:lpstr>
      <vt:lpstr>Domeniul IV: Accesul public la informații Obiectivul 4. Creșterea accesului publicului la informația despre activitatea judecătoriei</vt:lpstr>
      <vt:lpstr>Domeniul IV: Accesul public la informații Obiectivul 4. Creșterea accesului publicului la informația despre activitatea judecătoriei</vt:lpstr>
      <vt:lpstr>Domeniul V: Comunicarea cu publicul larg și educația juridică a cetățenilor Obiectivul 5. Fortificarea capacității instanței de a comunica și contribui la educarea juridică a populației, inclusiv a grupurilor care au acces limitat la informații</vt:lpstr>
      <vt:lpstr>Domeniul V: Comunicarea cu publicul larg și educația juridică a cetățenilor Obiectivul 5. Fortificarea capacității instanței de a comunica și contribui la educarea juridică a populației, inclusiv a grupurilor care au acces limitat la informații</vt:lpstr>
      <vt:lpstr>Domeniul V: Comunicarea cu publicul larg și educația juridică a cetățenilor Obiectivul 5. Fortificarea capacității instanței de a comunica și contribui la educarea juridică a populației, inclusiv a grupurilor care au acces limitat la informații</vt:lpstr>
      <vt:lpstr>Domeniul V: Comunicarea cu publicul larg și educația juridică a cetățenilor Obiectivul 5. Fortificarea capacității instanței de a comunica și contribui la educarea juridică a populației, inclusiv a grupurilor care au acces limitat la informații</vt:lpstr>
      <vt:lpstr>Domeniul  VI: Dezvoltarea profesională continuă Obiectivul 6. Creșterea accesului judecătorilor și personalului judecătoriei la oportunități de dezvoltare profesională</vt:lpstr>
      <vt:lpstr>Domeniul  VI: Dezvoltarea profesională continuă Obiectivul 6. Creșterea accesului judecătorilor și personalului judecătoriei la oportunități de dezvoltare profesională</vt:lpstr>
      <vt:lpstr>Domeniul  VI: Dezvoltarea profesională continuă Obiectivul 6. Creșterea accesului judecătorilor și personalului judecătoriei la oportunități de dezvoltare profesională</vt:lpstr>
      <vt:lpstr>PowerPoint Presentation</vt:lpstr>
      <vt:lpstr>PowerPoint Presentation</vt:lpstr>
      <vt:lpstr>Domeniul  V1I: Servicii online Obiectivul 7. Îmbunătățirea capacității Judecătoriei Ungheni de a oferi cetățenilor servicii online de acces la justiție</vt:lpstr>
      <vt:lpstr>Domeniul  V1I: Servicii online Obiectivul 7. Îmbunătățirea capacității Judecătoriei Ungheni de a oferi cetățenilor servicii online de acces la justiție</vt:lpstr>
      <vt:lpstr>Domeniul  VIII: Managementul infrastructurii Obiectivul 8. Asigurarea accesului facil al justițiabililor, inclusiv al grupurilor vulnerabile, la sediul Judecătoriei Ungheni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Acțiuni prioritare OCTOMBRIE - DECEMBRIE</vt:lpstr>
      <vt:lpstr>Acțiuni prioritare OCTOMBRIE - DECEMBRIE</vt:lpstr>
      <vt:lpstr>PowerPoint Presentation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Stefan Milicenco</cp:lastModifiedBy>
  <cp:revision>188</cp:revision>
  <dcterms:created xsi:type="dcterms:W3CDTF">2017-03-16T17:43:27Z</dcterms:created>
  <dcterms:modified xsi:type="dcterms:W3CDTF">2022-10-05T14:50:24Z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0x01010069D151F96F061741A5FFA95FBD74E297</vt:lpwstr>
  </property>
  <property fmtid="{D5CDD505-2E9C-101B-9397-08002B2CF9AE}" pid="3" name="MediaServiceImageTags">
    <vt:lpwstr/>
  </property>
</Properties>
</file>