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4"/>
  </p:sldMasterIdLst>
  <p:notesMasterIdLst>
    <p:notesMasterId r:id="rId18"/>
  </p:notesMasterIdLst>
  <p:handoutMasterIdLst>
    <p:handoutMasterId r:id="rId19"/>
  </p:handoutMasterIdLst>
  <p:sldIdLst>
    <p:sldId id="362" r:id="rId5"/>
    <p:sldId id="374" r:id="rId6"/>
    <p:sldId id="375" r:id="rId7"/>
    <p:sldId id="376" r:id="rId8"/>
    <p:sldId id="378" r:id="rId9"/>
    <p:sldId id="381" r:id="rId10"/>
    <p:sldId id="383" r:id="rId11"/>
    <p:sldId id="384" r:id="rId12"/>
    <p:sldId id="385" r:id="rId13"/>
    <p:sldId id="386" r:id="rId14"/>
    <p:sldId id="365" r:id="rId15"/>
    <p:sldId id="388" r:id="rId16"/>
    <p:sldId id="387" r:id="rId17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1D32"/>
    <a:srgbClr val="BA0C2F"/>
    <a:srgbClr val="002F6C"/>
    <a:srgbClr val="E7E7E5"/>
    <a:srgbClr val="CFCDC9"/>
    <a:srgbClr val="6C6463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EE4BE-4E2B-455C-8F45-33122F655AFE}" v="19" dt="2023-01-04T10:49:57.955"/>
    <p1510:client id="{DF466A8F-530A-4A7B-BC07-1EDD6C5D7AF4}" v="4" dt="2023-01-04T16:31:46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9" autoAdjust="0"/>
    <p:restoredTop sz="95046" autoAdjust="0"/>
  </p:normalViewPr>
  <p:slideViewPr>
    <p:cSldViewPr snapToGrid="0" snapToObjects="1">
      <p:cViewPr varScale="1">
        <p:scale>
          <a:sx n="113" d="100"/>
          <a:sy n="113" d="100"/>
        </p:scale>
        <p:origin x="634" y="77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Grosu" userId="S::mgrosu@dexisonline.com::56cb48f3-9863-40dc-b9f3-e5b87529c7fa" providerId="AD" clId="Web-{F92C4BA8-C0F0-6E93-193F-319E3AC0D6FE}"/>
    <pc:docChg chg="modSld">
      <pc:chgData name="Mihai Grosu" userId="S::mgrosu@dexisonline.com::56cb48f3-9863-40dc-b9f3-e5b87529c7fa" providerId="AD" clId="Web-{F92C4BA8-C0F0-6E93-193F-319E3AC0D6FE}" dt="2022-12-27T12:18:50.344" v="7" actId="20577"/>
      <pc:docMkLst>
        <pc:docMk/>
      </pc:docMkLst>
      <pc:sldChg chg="modSp">
        <pc:chgData name="Mihai Grosu" userId="S::mgrosu@dexisonline.com::56cb48f3-9863-40dc-b9f3-e5b87529c7fa" providerId="AD" clId="Web-{F92C4BA8-C0F0-6E93-193F-319E3AC0D6FE}" dt="2022-12-27T12:18:50.344" v="7" actId="20577"/>
        <pc:sldMkLst>
          <pc:docMk/>
          <pc:sldMk cId="3757737498" sldId="362"/>
        </pc:sldMkLst>
        <pc:spChg chg="mod">
          <ac:chgData name="Mihai Grosu" userId="S::mgrosu@dexisonline.com::56cb48f3-9863-40dc-b9f3-e5b87529c7fa" providerId="AD" clId="Web-{F92C4BA8-C0F0-6E93-193F-319E3AC0D6FE}" dt="2022-12-27T12:18:50.344" v="7" actId="20577"/>
          <ac:spMkLst>
            <pc:docMk/>
            <pc:sldMk cId="3757737498" sldId="362"/>
            <ac:spMk id="9" creationId="{00000000-0000-0000-0000-000000000000}"/>
          </ac:spMkLst>
        </pc:spChg>
      </pc:sldChg>
    </pc:docChg>
  </pc:docChgLst>
  <pc:docChgLst>
    <pc:chgData name="Stefan Milicenco" userId="S::smilicenco@dexisonline.com::e7c9d56d-fb17-479c-b198-9d4eba764723" providerId="AD" clId="Web-{430F0721-98E4-64C6-001F-582E78BFFFCD}"/>
    <pc:docChg chg="modSld">
      <pc:chgData name="Stefan Milicenco" userId="S::smilicenco@dexisonline.com::e7c9d56d-fb17-479c-b198-9d4eba764723" providerId="AD" clId="Web-{430F0721-98E4-64C6-001F-582E78BFFFCD}" dt="2022-07-07T12:11:56.125" v="67" actId="20577"/>
      <pc:docMkLst>
        <pc:docMk/>
      </pc:docMkLst>
      <pc:sldChg chg="modSp">
        <pc:chgData name="Stefan Milicenco" userId="S::smilicenco@dexisonline.com::e7c9d56d-fb17-479c-b198-9d4eba764723" providerId="AD" clId="Web-{430F0721-98E4-64C6-001F-582E78BFFFCD}" dt="2022-07-07T11:24:05.825" v="34" actId="20577"/>
        <pc:sldMkLst>
          <pc:docMk/>
          <pc:sldMk cId="3556753464" sldId="365"/>
        </pc:sldMkLst>
        <pc:spChg chg="mod">
          <ac:chgData name="Stefan Milicenco" userId="S::smilicenco@dexisonline.com::e7c9d56d-fb17-479c-b198-9d4eba764723" providerId="AD" clId="Web-{430F0721-98E4-64C6-001F-582E78BFFFCD}" dt="2022-07-07T11:24:05.825" v="34" actId="20577"/>
          <ac:spMkLst>
            <pc:docMk/>
            <pc:sldMk cId="3556753464" sldId="365"/>
            <ac:spMk id="8" creationId="{00000000-0000-0000-0000-000000000000}"/>
          </ac:spMkLst>
        </pc:spChg>
      </pc:sldChg>
      <pc:sldChg chg="modSp">
        <pc:chgData name="Stefan Milicenco" userId="S::smilicenco@dexisonline.com::e7c9d56d-fb17-479c-b198-9d4eba764723" providerId="AD" clId="Web-{430F0721-98E4-64C6-001F-582E78BFFFCD}" dt="2022-07-07T12:11:56.125" v="67" actId="20577"/>
        <pc:sldMkLst>
          <pc:docMk/>
          <pc:sldMk cId="448192641" sldId="387"/>
        </pc:sldMkLst>
        <pc:spChg chg="mod">
          <ac:chgData name="Stefan Milicenco" userId="S::smilicenco@dexisonline.com::e7c9d56d-fb17-479c-b198-9d4eba764723" providerId="AD" clId="Web-{430F0721-98E4-64C6-001F-582E78BFFFCD}" dt="2022-07-07T12:11:56.125" v="67" actId="20577"/>
          <ac:spMkLst>
            <pc:docMk/>
            <pc:sldMk cId="448192641" sldId="387"/>
            <ac:spMk id="2" creationId="{787F9FDF-CA94-49E4-A6F1-B255886F67FF}"/>
          </ac:spMkLst>
        </pc:spChg>
      </pc:sldChg>
      <pc:sldChg chg="modSp">
        <pc:chgData name="Stefan Milicenco" userId="S::smilicenco@dexisonline.com::e7c9d56d-fb17-479c-b198-9d4eba764723" providerId="AD" clId="Web-{430F0721-98E4-64C6-001F-582E78BFFFCD}" dt="2022-07-07T12:11:17.170" v="41" actId="20577"/>
        <pc:sldMkLst>
          <pc:docMk/>
          <pc:sldMk cId="2962416849" sldId="388"/>
        </pc:sldMkLst>
        <pc:spChg chg="mod">
          <ac:chgData name="Stefan Milicenco" userId="S::smilicenco@dexisonline.com::e7c9d56d-fb17-479c-b198-9d4eba764723" providerId="AD" clId="Web-{430F0721-98E4-64C6-001F-582E78BFFFCD}" dt="2022-07-07T12:11:17.170" v="41" actId="20577"/>
          <ac:spMkLst>
            <pc:docMk/>
            <pc:sldMk cId="2962416849" sldId="388"/>
            <ac:spMk id="8" creationId="{00000000-0000-0000-0000-000000000000}"/>
          </ac:spMkLst>
        </pc:spChg>
      </pc:sldChg>
    </pc:docChg>
  </pc:docChgLst>
  <pc:docChgLst>
    <pc:chgData name="Natalia Vilcu" userId="1b8e24d5-f248-45d3-9b09-deb431c7bc86" providerId="ADAL" clId="{EA4CE19B-47F3-48F4-BF88-56A6E6FDB6D2}"/>
    <pc:docChg chg="undo custSel delSld modSld">
      <pc:chgData name="Natalia Vilcu" userId="1b8e24d5-f248-45d3-9b09-deb431c7bc86" providerId="ADAL" clId="{EA4CE19B-47F3-48F4-BF88-56A6E6FDB6D2}" dt="2022-04-14T08:06:49.148" v="3276" actId="20577"/>
      <pc:docMkLst>
        <pc:docMk/>
      </pc:docMkLst>
      <pc:sldChg chg="modSp mod">
        <pc:chgData name="Natalia Vilcu" userId="1b8e24d5-f248-45d3-9b09-deb431c7bc86" providerId="ADAL" clId="{EA4CE19B-47F3-48F4-BF88-56A6E6FDB6D2}" dt="2022-04-12T11:31:37.704" v="6" actId="20577"/>
        <pc:sldMkLst>
          <pc:docMk/>
          <pc:sldMk cId="3757737498" sldId="362"/>
        </pc:sldMkLst>
        <pc:spChg chg="mod">
          <ac:chgData name="Natalia Vilcu" userId="1b8e24d5-f248-45d3-9b09-deb431c7bc86" providerId="ADAL" clId="{EA4CE19B-47F3-48F4-BF88-56A6E6FDB6D2}" dt="2022-04-12T11:31:37.704" v="6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modSp mod">
        <pc:chgData name="Natalia Vilcu" userId="1b8e24d5-f248-45d3-9b09-deb431c7bc86" providerId="ADAL" clId="{EA4CE19B-47F3-48F4-BF88-56A6E6FDB6D2}" dt="2022-04-14T08:06:49.148" v="3276" actId="20577"/>
        <pc:sldMkLst>
          <pc:docMk/>
          <pc:sldMk cId="3556753464" sldId="365"/>
        </pc:sldMkLst>
        <pc:spChg chg="mod">
          <ac:chgData name="Natalia Vilcu" userId="1b8e24d5-f248-45d3-9b09-deb431c7bc86" providerId="ADAL" clId="{EA4CE19B-47F3-48F4-BF88-56A6E6FDB6D2}" dt="2022-04-14T08:06:49.148" v="3276" actId="20577"/>
          <ac:spMkLst>
            <pc:docMk/>
            <pc:sldMk cId="3556753464" sldId="365"/>
            <ac:spMk id="8" creationId="{00000000-0000-0000-0000-000000000000}"/>
          </ac:spMkLst>
        </pc:spChg>
      </pc:sldChg>
      <pc:sldChg chg="addSp delSp modSp mod">
        <pc:chgData name="Natalia Vilcu" userId="1b8e24d5-f248-45d3-9b09-deb431c7bc86" providerId="ADAL" clId="{EA4CE19B-47F3-48F4-BF88-56A6E6FDB6D2}" dt="2022-04-12T11:46:44.122" v="93" actId="27918"/>
        <pc:sldMkLst>
          <pc:docMk/>
          <pc:sldMk cId="692063793" sldId="374"/>
        </pc:sldMkLst>
        <pc:graphicFrameChg chg="add del mod">
          <ac:chgData name="Natalia Vilcu" userId="1b8e24d5-f248-45d3-9b09-deb431c7bc86" providerId="ADAL" clId="{EA4CE19B-47F3-48F4-BF88-56A6E6FDB6D2}" dt="2022-04-12T11:33:34.512" v="32" actId="478"/>
          <ac:graphicFrameMkLst>
            <pc:docMk/>
            <pc:sldMk cId="692063793" sldId="374"/>
            <ac:graphicFrameMk id="7" creationId="{0C36AF6B-7EF0-4778-9BDA-8D3D06CD6260}"/>
          </ac:graphicFrameMkLst>
        </pc:graphicFrameChg>
        <pc:graphicFrameChg chg="del">
          <ac:chgData name="Natalia Vilcu" userId="1b8e24d5-f248-45d3-9b09-deb431c7bc86" providerId="ADAL" clId="{EA4CE19B-47F3-48F4-BF88-56A6E6FDB6D2}" dt="2022-04-12T11:31:43.034" v="7" actId="478"/>
          <ac:graphicFrameMkLst>
            <pc:docMk/>
            <pc:sldMk cId="692063793" sldId="374"/>
            <ac:graphicFrameMk id="8" creationId="{816C8605-1763-43A4-B5C1-8948D6E73CC4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35:47.229" v="45" actId="1076"/>
          <ac:graphicFrameMkLst>
            <pc:docMk/>
            <pc:sldMk cId="692063793" sldId="374"/>
            <ac:graphicFrameMk id="9" creationId="{418E029E-0486-41DF-ABB9-2BB79EB2FB7D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35:01.268" v="35" actId="1076"/>
          <ac:graphicFrameMkLst>
            <pc:docMk/>
            <pc:sldMk cId="692063793" sldId="374"/>
            <ac:graphicFrameMk id="10" creationId="{0C36AF6B-7EF0-4778-9BDA-8D3D06CD6260}"/>
          </ac:graphicFrameMkLst>
        </pc:graphicFrameChg>
        <pc:graphicFrameChg chg="del">
          <ac:chgData name="Natalia Vilcu" userId="1b8e24d5-f248-45d3-9b09-deb431c7bc86" providerId="ADAL" clId="{EA4CE19B-47F3-48F4-BF88-56A6E6FDB6D2}" dt="2022-04-12T11:31:44.449" v="8" actId="478"/>
          <ac:graphicFrameMkLst>
            <pc:docMk/>
            <pc:sldMk cId="692063793" sldId="374"/>
            <ac:graphicFrameMk id="11" creationId="{303CA37C-B52E-481E-A6C4-B30529617B57}"/>
          </ac:graphicFrameMkLst>
        </pc:graphicFrameChg>
      </pc:sldChg>
      <pc:sldChg chg="addSp delSp modSp mod">
        <pc:chgData name="Natalia Vilcu" userId="1b8e24d5-f248-45d3-9b09-deb431c7bc86" providerId="ADAL" clId="{EA4CE19B-47F3-48F4-BF88-56A6E6FDB6D2}" dt="2022-04-12T11:46:44.112" v="91" actId="27918"/>
        <pc:sldMkLst>
          <pc:docMk/>
          <pc:sldMk cId="3329867440" sldId="375"/>
        </pc:sldMkLst>
        <pc:graphicFrameChg chg="add mod">
          <ac:chgData name="Natalia Vilcu" userId="1b8e24d5-f248-45d3-9b09-deb431c7bc86" providerId="ADAL" clId="{EA4CE19B-47F3-48F4-BF88-56A6E6FDB6D2}" dt="2022-04-12T11:36:37.736" v="55" actId="14100"/>
          <ac:graphicFrameMkLst>
            <pc:docMk/>
            <pc:sldMk cId="3329867440" sldId="375"/>
            <ac:graphicFrameMk id="7" creationId="{FD333711-ABF8-4818-AFEA-A7E533DA6A15}"/>
          </ac:graphicFrameMkLst>
        </pc:graphicFrameChg>
        <pc:graphicFrameChg chg="del">
          <ac:chgData name="Natalia Vilcu" userId="1b8e24d5-f248-45d3-9b09-deb431c7bc86" providerId="ADAL" clId="{EA4CE19B-47F3-48F4-BF88-56A6E6FDB6D2}" dt="2022-04-12T11:36:08.807" v="46" actId="478"/>
          <ac:graphicFrameMkLst>
            <pc:docMk/>
            <pc:sldMk cId="3329867440" sldId="375"/>
            <ac:graphicFrameMk id="8" creationId="{C5C6AEE8-DCED-4C7E-A7B7-30F6B44E3EEA}"/>
          </ac:graphicFrameMkLst>
        </pc:graphicFrameChg>
        <pc:graphicFrameChg chg="del">
          <ac:chgData name="Natalia Vilcu" userId="1b8e24d5-f248-45d3-9b09-deb431c7bc86" providerId="ADAL" clId="{EA4CE19B-47F3-48F4-BF88-56A6E6FDB6D2}" dt="2022-04-12T11:36:10.422" v="47" actId="478"/>
          <ac:graphicFrameMkLst>
            <pc:docMk/>
            <pc:sldMk cId="3329867440" sldId="375"/>
            <ac:graphicFrameMk id="9" creationId="{273FFF2F-1FAB-4470-BFA0-D7261066E316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37:16.496" v="66"/>
          <ac:graphicFrameMkLst>
            <pc:docMk/>
            <pc:sldMk cId="3329867440" sldId="375"/>
            <ac:graphicFrameMk id="10" creationId="{3A646B56-FFEF-4C62-A572-8CB19BBEF171}"/>
          </ac:graphicFrameMkLst>
        </pc:graphicFrameChg>
      </pc:sldChg>
      <pc:sldChg chg="addSp delSp modSp mod">
        <pc:chgData name="Natalia Vilcu" userId="1b8e24d5-f248-45d3-9b09-deb431c7bc86" providerId="ADAL" clId="{EA4CE19B-47F3-48F4-BF88-56A6E6FDB6D2}" dt="2022-04-12T11:47:31.604" v="104" actId="14100"/>
        <pc:sldMkLst>
          <pc:docMk/>
          <pc:sldMk cId="2373926617" sldId="376"/>
        </pc:sldMkLst>
        <pc:graphicFrameChg chg="del">
          <ac:chgData name="Natalia Vilcu" userId="1b8e24d5-f248-45d3-9b09-deb431c7bc86" providerId="ADAL" clId="{EA4CE19B-47F3-48F4-BF88-56A6E6FDB6D2}" dt="2022-04-12T11:38:05.665" v="67" actId="478"/>
          <ac:graphicFrameMkLst>
            <pc:docMk/>
            <pc:sldMk cId="2373926617" sldId="376"/>
            <ac:graphicFrameMk id="6" creationId="{1F6054CF-77EB-45F2-91EF-747C8F90DA8C}"/>
          </ac:graphicFrameMkLst>
        </pc:graphicFrameChg>
        <pc:graphicFrameChg chg="add del mod">
          <ac:chgData name="Natalia Vilcu" userId="1b8e24d5-f248-45d3-9b09-deb431c7bc86" providerId="ADAL" clId="{EA4CE19B-47F3-48F4-BF88-56A6E6FDB6D2}" dt="2022-04-12T11:46:47.127" v="94" actId="478"/>
          <ac:graphicFrameMkLst>
            <pc:docMk/>
            <pc:sldMk cId="2373926617" sldId="376"/>
            <ac:graphicFrameMk id="7" creationId="{689247AD-CCF8-4E17-BA3D-D3C662224918}"/>
          </ac:graphicFrameMkLst>
        </pc:graphicFrameChg>
        <pc:graphicFrameChg chg="add del mod">
          <ac:chgData name="Natalia Vilcu" userId="1b8e24d5-f248-45d3-9b09-deb431c7bc86" providerId="ADAL" clId="{EA4CE19B-47F3-48F4-BF88-56A6E6FDB6D2}" dt="2022-04-12T11:47:05.634" v="99" actId="478"/>
          <ac:graphicFrameMkLst>
            <pc:docMk/>
            <pc:sldMk cId="2373926617" sldId="376"/>
            <ac:graphicFrameMk id="8" creationId="{689247AD-CCF8-4E17-BA3D-D3C662224918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47:31.604" v="104" actId="14100"/>
          <ac:graphicFrameMkLst>
            <pc:docMk/>
            <pc:sldMk cId="2373926617" sldId="376"/>
            <ac:graphicFrameMk id="9" creationId="{689247AD-CCF8-4E17-BA3D-D3C662224918}"/>
          </ac:graphicFrameMkLst>
        </pc:graphicFrameChg>
      </pc:sldChg>
      <pc:sldChg chg="del">
        <pc:chgData name="Natalia Vilcu" userId="1b8e24d5-f248-45d3-9b09-deb431c7bc86" providerId="ADAL" clId="{EA4CE19B-47F3-48F4-BF88-56A6E6FDB6D2}" dt="2022-04-12T11:38:32.673" v="72" actId="2696"/>
        <pc:sldMkLst>
          <pc:docMk/>
          <pc:sldMk cId="2677373748" sldId="377"/>
        </pc:sldMkLst>
      </pc:sldChg>
      <pc:sldChg chg="addSp delSp modSp mod">
        <pc:chgData name="Natalia Vilcu" userId="1b8e24d5-f248-45d3-9b09-deb431c7bc86" providerId="ADAL" clId="{EA4CE19B-47F3-48F4-BF88-56A6E6FDB6D2}" dt="2022-04-12T11:51:29.467" v="109" actId="14100"/>
        <pc:sldMkLst>
          <pc:docMk/>
          <pc:sldMk cId="1987953430" sldId="378"/>
        </pc:sldMkLst>
        <pc:graphicFrameChg chg="del">
          <ac:chgData name="Natalia Vilcu" userId="1b8e24d5-f248-45d3-9b09-deb431c7bc86" providerId="ADAL" clId="{EA4CE19B-47F3-48F4-BF88-56A6E6FDB6D2}" dt="2022-04-12T11:38:40.640" v="73" actId="478"/>
          <ac:graphicFrameMkLst>
            <pc:docMk/>
            <pc:sldMk cId="1987953430" sldId="378"/>
            <ac:graphicFrameMk id="7" creationId="{B382AA9B-5EBE-41BD-8FCD-61E6FEE5586C}"/>
          </ac:graphicFrameMkLst>
        </pc:graphicFrameChg>
        <pc:graphicFrameChg chg="del">
          <ac:chgData name="Natalia Vilcu" userId="1b8e24d5-f248-45d3-9b09-deb431c7bc86" providerId="ADAL" clId="{EA4CE19B-47F3-48F4-BF88-56A6E6FDB6D2}" dt="2022-04-12T11:38:43.184" v="74" actId="478"/>
          <ac:graphicFrameMkLst>
            <pc:docMk/>
            <pc:sldMk cId="1987953430" sldId="378"/>
            <ac:graphicFrameMk id="8" creationId="{B13C94D3-3A3A-4969-BE17-2476A603CCA4}"/>
          </ac:graphicFrameMkLst>
        </pc:graphicFrameChg>
        <pc:graphicFrameChg chg="add del mod">
          <ac:chgData name="Natalia Vilcu" userId="1b8e24d5-f248-45d3-9b09-deb431c7bc86" providerId="ADAL" clId="{EA4CE19B-47F3-48F4-BF88-56A6E6FDB6D2}" dt="2022-04-12T11:51:19.551" v="105" actId="478"/>
          <ac:graphicFrameMkLst>
            <pc:docMk/>
            <pc:sldMk cId="1987953430" sldId="378"/>
            <ac:graphicFrameMk id="9" creationId="{5702A4A2-8D84-4FF8-9BAA-1F92B914A96C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39:30.733" v="85" actId="1076"/>
          <ac:graphicFrameMkLst>
            <pc:docMk/>
            <pc:sldMk cId="1987953430" sldId="378"/>
            <ac:graphicFrameMk id="10" creationId="{A8E6493B-7743-4F9D-9ABB-F2BC834E0F0A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51:29.467" v="109" actId="14100"/>
          <ac:graphicFrameMkLst>
            <pc:docMk/>
            <pc:sldMk cId="1987953430" sldId="378"/>
            <ac:graphicFrameMk id="11" creationId="{5702A4A2-8D84-4FF8-9BAA-1F92B914A96C}"/>
          </ac:graphicFrameMkLst>
        </pc:graphicFrameChg>
      </pc:sldChg>
      <pc:sldChg chg="delSp del mod">
        <pc:chgData name="Natalia Vilcu" userId="1b8e24d5-f248-45d3-9b09-deb431c7bc86" providerId="ADAL" clId="{EA4CE19B-47F3-48F4-BF88-56A6E6FDB6D2}" dt="2022-04-12T11:56:26.926" v="110" actId="2696"/>
        <pc:sldMkLst>
          <pc:docMk/>
          <pc:sldMk cId="2881971869" sldId="380"/>
        </pc:sldMkLst>
        <pc:graphicFrameChg chg="del">
          <ac:chgData name="Natalia Vilcu" userId="1b8e24d5-f248-45d3-9b09-deb431c7bc86" providerId="ADAL" clId="{EA4CE19B-47F3-48F4-BF88-56A6E6FDB6D2}" dt="2022-04-12T11:43:08.689" v="86" actId="478"/>
          <ac:graphicFrameMkLst>
            <pc:docMk/>
            <pc:sldMk cId="2881971869" sldId="380"/>
            <ac:graphicFrameMk id="6" creationId="{6BA743F8-9ADB-47F6-984C-CB9B8A2EB763}"/>
          </ac:graphicFrameMkLst>
        </pc:graphicFrameChg>
      </pc:sldChg>
      <pc:sldChg chg="addSp delSp modSp mod">
        <pc:chgData name="Natalia Vilcu" userId="1b8e24d5-f248-45d3-9b09-deb431c7bc86" providerId="ADAL" clId="{EA4CE19B-47F3-48F4-BF88-56A6E6FDB6D2}" dt="2022-04-12T11:59:16.308" v="126" actId="1076"/>
        <pc:sldMkLst>
          <pc:docMk/>
          <pc:sldMk cId="3643668523" sldId="381"/>
        </pc:sldMkLst>
        <pc:graphicFrameChg chg="del">
          <ac:chgData name="Natalia Vilcu" userId="1b8e24d5-f248-45d3-9b09-deb431c7bc86" providerId="ADAL" clId="{EA4CE19B-47F3-48F4-BF88-56A6E6FDB6D2}" dt="2022-04-12T11:56:29" v="111" actId="478"/>
          <ac:graphicFrameMkLst>
            <pc:docMk/>
            <pc:sldMk cId="3643668523" sldId="381"/>
            <ac:graphicFrameMk id="6" creationId="{4D8D6BFF-42E0-4A29-BBE5-C5968E73E31A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58:29.407" v="116" actId="14100"/>
          <ac:graphicFrameMkLst>
            <pc:docMk/>
            <pc:sldMk cId="3643668523" sldId="381"/>
            <ac:graphicFrameMk id="7" creationId="{91BD597D-5299-4B2E-8437-D2BD1FF212B0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1:59:16.308" v="126" actId="1076"/>
          <ac:graphicFrameMkLst>
            <pc:docMk/>
            <pc:sldMk cId="3643668523" sldId="381"/>
            <ac:graphicFrameMk id="8" creationId="{D1E1E6B1-AC4F-4328-97F4-D0BA72A72FE5}"/>
          </ac:graphicFrameMkLst>
        </pc:graphicFrameChg>
      </pc:sldChg>
      <pc:sldChg chg="del">
        <pc:chgData name="Natalia Vilcu" userId="1b8e24d5-f248-45d3-9b09-deb431c7bc86" providerId="ADAL" clId="{EA4CE19B-47F3-48F4-BF88-56A6E6FDB6D2}" dt="2022-04-12T12:05:16.380" v="127" actId="47"/>
        <pc:sldMkLst>
          <pc:docMk/>
          <pc:sldMk cId="797049288" sldId="382"/>
        </pc:sldMkLst>
      </pc:sldChg>
      <pc:sldChg chg="addSp delSp modSp mod">
        <pc:chgData name="Natalia Vilcu" userId="1b8e24d5-f248-45d3-9b09-deb431c7bc86" providerId="ADAL" clId="{EA4CE19B-47F3-48F4-BF88-56A6E6FDB6D2}" dt="2022-04-12T12:08:13.884" v="141" actId="255"/>
        <pc:sldMkLst>
          <pc:docMk/>
          <pc:sldMk cId="1036210355" sldId="383"/>
        </pc:sldMkLst>
        <pc:graphicFrameChg chg="del">
          <ac:chgData name="Natalia Vilcu" userId="1b8e24d5-f248-45d3-9b09-deb431c7bc86" providerId="ADAL" clId="{EA4CE19B-47F3-48F4-BF88-56A6E6FDB6D2}" dt="2022-04-12T12:07:35.991" v="128" actId="478"/>
          <ac:graphicFrameMkLst>
            <pc:docMk/>
            <pc:sldMk cId="1036210355" sldId="383"/>
            <ac:graphicFrameMk id="6" creationId="{F1E58438-00AC-4D42-B333-87BADD813BAD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2:07:42.093" v="132" actId="14100"/>
          <ac:graphicFrameMkLst>
            <pc:docMk/>
            <pc:sldMk cId="1036210355" sldId="383"/>
            <ac:graphicFrameMk id="7" creationId="{451DE831-215E-4A9D-854B-8AF252065BB1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2:08:13.884" v="141" actId="255"/>
          <ac:graphicFrameMkLst>
            <pc:docMk/>
            <pc:sldMk cId="1036210355" sldId="383"/>
            <ac:graphicFrameMk id="8" creationId="{C1411DBA-8CB6-42DE-B673-D73984D7B2B1}"/>
          </ac:graphicFrameMkLst>
        </pc:graphicFrameChg>
      </pc:sldChg>
      <pc:sldChg chg="addSp delSp modSp mod">
        <pc:chgData name="Natalia Vilcu" userId="1b8e24d5-f248-45d3-9b09-deb431c7bc86" providerId="ADAL" clId="{EA4CE19B-47F3-48F4-BF88-56A6E6FDB6D2}" dt="2022-04-12T12:11:52.532" v="165" actId="1076"/>
        <pc:sldMkLst>
          <pc:docMk/>
          <pc:sldMk cId="1882732649" sldId="384"/>
        </pc:sldMkLst>
        <pc:graphicFrameChg chg="add mod">
          <ac:chgData name="Natalia Vilcu" userId="1b8e24d5-f248-45d3-9b09-deb431c7bc86" providerId="ADAL" clId="{EA4CE19B-47F3-48F4-BF88-56A6E6FDB6D2}" dt="2022-04-12T12:09:34.857" v="153" actId="14100"/>
          <ac:graphicFrameMkLst>
            <pc:docMk/>
            <pc:sldMk cId="1882732649" sldId="384"/>
            <ac:graphicFrameMk id="6" creationId="{5D6A4408-728D-42AB-AA3E-AB9021D6EADC}"/>
          </ac:graphicFrameMkLst>
        </pc:graphicFrameChg>
        <pc:graphicFrameChg chg="del">
          <ac:chgData name="Natalia Vilcu" userId="1b8e24d5-f248-45d3-9b09-deb431c7bc86" providerId="ADAL" clId="{EA4CE19B-47F3-48F4-BF88-56A6E6FDB6D2}" dt="2022-04-12T12:09:05.375" v="142" actId="478"/>
          <ac:graphicFrameMkLst>
            <pc:docMk/>
            <pc:sldMk cId="1882732649" sldId="384"/>
            <ac:graphicFrameMk id="7" creationId="{7B6DC6EC-6862-453C-B862-2B0D2B31D1E9}"/>
          </ac:graphicFrameMkLst>
        </pc:graphicFrameChg>
        <pc:graphicFrameChg chg="add mod">
          <ac:chgData name="Natalia Vilcu" userId="1b8e24d5-f248-45d3-9b09-deb431c7bc86" providerId="ADAL" clId="{EA4CE19B-47F3-48F4-BF88-56A6E6FDB6D2}" dt="2022-04-12T12:11:52.532" v="165" actId="1076"/>
          <ac:graphicFrameMkLst>
            <pc:docMk/>
            <pc:sldMk cId="1882732649" sldId="384"/>
            <ac:graphicFrameMk id="8" creationId="{FABD3578-69B1-497E-8EAE-D9642E8329BA}"/>
          </ac:graphicFrameMkLst>
        </pc:graphicFrameChg>
      </pc:sldChg>
      <pc:sldChg chg="addSp delSp modSp mod modClrScheme chgLayout">
        <pc:chgData name="Natalia Vilcu" userId="1b8e24d5-f248-45d3-9b09-deb431c7bc86" providerId="ADAL" clId="{EA4CE19B-47F3-48F4-BF88-56A6E6FDB6D2}" dt="2022-04-12T12:12:28.040" v="172" actId="14100"/>
        <pc:sldMkLst>
          <pc:docMk/>
          <pc:sldMk cId="3984322682" sldId="385"/>
        </pc:sldMkLst>
        <pc:spChg chg="mod">
          <ac:chgData name="Natalia Vilcu" userId="1b8e24d5-f248-45d3-9b09-deb431c7bc86" providerId="ADAL" clId="{EA4CE19B-47F3-48F4-BF88-56A6E6FDB6D2}" dt="2022-04-12T12:12:24.708" v="170" actId="26606"/>
          <ac:spMkLst>
            <pc:docMk/>
            <pc:sldMk cId="3984322682" sldId="385"/>
            <ac:spMk id="27" creationId="{419406BE-013A-45D9-8C43-928DC5FE280A}"/>
          </ac:spMkLst>
        </pc:spChg>
        <pc:spChg chg="mod">
          <ac:chgData name="Natalia Vilcu" userId="1b8e24d5-f248-45d3-9b09-deb431c7bc86" providerId="ADAL" clId="{EA4CE19B-47F3-48F4-BF88-56A6E6FDB6D2}" dt="2022-04-12T12:12:24.708" v="170" actId="26606"/>
          <ac:spMkLst>
            <pc:docMk/>
            <pc:sldMk cId="3984322682" sldId="385"/>
            <ac:spMk id="29" creationId="{426D5ED2-B275-4555-A367-4252E66EA2E5}"/>
          </ac:spMkLst>
        </pc:spChg>
        <pc:graphicFrameChg chg="del">
          <ac:chgData name="Natalia Vilcu" userId="1b8e24d5-f248-45d3-9b09-deb431c7bc86" providerId="ADAL" clId="{EA4CE19B-47F3-48F4-BF88-56A6E6FDB6D2}" dt="2022-04-12T12:12:00.448" v="166" actId="478"/>
          <ac:graphicFrameMkLst>
            <pc:docMk/>
            <pc:sldMk cId="3984322682" sldId="385"/>
            <ac:graphicFrameMk id="5" creationId="{6BD6EB36-C2E1-4AA9-B41E-881A1D3C0C79}"/>
          </ac:graphicFrameMkLst>
        </pc:graphicFrameChg>
        <pc:graphicFrameChg chg="add mod ord">
          <ac:chgData name="Natalia Vilcu" userId="1b8e24d5-f248-45d3-9b09-deb431c7bc86" providerId="ADAL" clId="{EA4CE19B-47F3-48F4-BF88-56A6E6FDB6D2}" dt="2022-04-12T12:12:28.040" v="172" actId="14100"/>
          <ac:graphicFrameMkLst>
            <pc:docMk/>
            <pc:sldMk cId="3984322682" sldId="385"/>
            <ac:graphicFrameMk id="6" creationId="{63F3BD06-1E8C-4943-BDCC-7C8E70C83E78}"/>
          </ac:graphicFrameMkLst>
        </pc:graphicFrameChg>
      </pc:sldChg>
      <pc:sldChg chg="addSp delSp modSp mod modClrScheme chgLayout">
        <pc:chgData name="Natalia Vilcu" userId="1b8e24d5-f248-45d3-9b09-deb431c7bc86" providerId="ADAL" clId="{EA4CE19B-47F3-48F4-BF88-56A6E6FDB6D2}" dt="2022-04-12T12:13:04.023" v="180" actId="14100"/>
        <pc:sldMkLst>
          <pc:docMk/>
          <pc:sldMk cId="907026608" sldId="386"/>
        </pc:sldMkLst>
        <pc:spChg chg="mod">
          <ac:chgData name="Natalia Vilcu" userId="1b8e24d5-f248-45d3-9b09-deb431c7bc86" providerId="ADAL" clId="{EA4CE19B-47F3-48F4-BF88-56A6E6FDB6D2}" dt="2022-04-12T12:12:57.518" v="177" actId="26606"/>
          <ac:spMkLst>
            <pc:docMk/>
            <pc:sldMk cId="907026608" sldId="386"/>
            <ac:spMk id="27" creationId="{419406BE-013A-45D9-8C43-928DC5FE280A}"/>
          </ac:spMkLst>
        </pc:spChg>
        <pc:spChg chg="mod">
          <ac:chgData name="Natalia Vilcu" userId="1b8e24d5-f248-45d3-9b09-deb431c7bc86" providerId="ADAL" clId="{EA4CE19B-47F3-48F4-BF88-56A6E6FDB6D2}" dt="2022-04-12T12:12:57.518" v="177" actId="26606"/>
          <ac:spMkLst>
            <pc:docMk/>
            <pc:sldMk cId="907026608" sldId="386"/>
            <ac:spMk id="29" creationId="{426D5ED2-B275-4555-A367-4252E66EA2E5}"/>
          </ac:spMkLst>
        </pc:spChg>
        <pc:spChg chg="add mod">
          <ac:chgData name="Natalia Vilcu" userId="1b8e24d5-f248-45d3-9b09-deb431c7bc86" providerId="ADAL" clId="{EA4CE19B-47F3-48F4-BF88-56A6E6FDB6D2}" dt="2022-04-12T12:12:57.518" v="177" actId="26606"/>
          <ac:spMkLst>
            <pc:docMk/>
            <pc:sldMk cId="907026608" sldId="386"/>
            <ac:spMk id="34" creationId="{C57F5FE7-1D8D-5B6F-F01B-39708C0E331A}"/>
          </ac:spMkLst>
        </pc:spChg>
        <pc:spChg chg="add del mod">
          <ac:chgData name="Natalia Vilcu" userId="1b8e24d5-f248-45d3-9b09-deb431c7bc86" providerId="ADAL" clId="{EA4CE19B-47F3-48F4-BF88-56A6E6FDB6D2}" dt="2022-04-12T12:13:00.147" v="179" actId="478"/>
          <ac:spMkLst>
            <pc:docMk/>
            <pc:sldMk cId="907026608" sldId="386"/>
            <ac:spMk id="36" creationId="{D1153AE2-5CAD-2276-3B75-D8DD8089DD07}"/>
          </ac:spMkLst>
        </pc:spChg>
        <pc:graphicFrameChg chg="add mod">
          <ac:chgData name="Natalia Vilcu" userId="1b8e24d5-f248-45d3-9b09-deb431c7bc86" providerId="ADAL" clId="{EA4CE19B-47F3-48F4-BF88-56A6E6FDB6D2}" dt="2022-04-12T12:13:04.023" v="180" actId="14100"/>
          <ac:graphicFrameMkLst>
            <pc:docMk/>
            <pc:sldMk cId="907026608" sldId="386"/>
            <ac:graphicFrameMk id="6" creationId="{8D8441A3-03EB-4F04-B439-3C95C05EC14E}"/>
          </ac:graphicFrameMkLst>
        </pc:graphicFrameChg>
        <pc:graphicFrameChg chg="del">
          <ac:chgData name="Natalia Vilcu" userId="1b8e24d5-f248-45d3-9b09-deb431c7bc86" providerId="ADAL" clId="{EA4CE19B-47F3-48F4-BF88-56A6E6FDB6D2}" dt="2022-04-12T12:12:39.709" v="173" actId="478"/>
          <ac:graphicFrameMkLst>
            <pc:docMk/>
            <pc:sldMk cId="907026608" sldId="386"/>
            <ac:graphicFrameMk id="7" creationId="{E4FBBCDD-5F55-4B44-A199-291C9AA5A3D3}"/>
          </ac:graphicFrameMkLst>
        </pc:graphicFrameChg>
        <pc:graphicFrameChg chg="del">
          <ac:chgData name="Natalia Vilcu" userId="1b8e24d5-f248-45d3-9b09-deb431c7bc86" providerId="ADAL" clId="{EA4CE19B-47F3-48F4-BF88-56A6E6FDB6D2}" dt="2022-04-12T12:12:41.406" v="174" actId="478"/>
          <ac:graphicFrameMkLst>
            <pc:docMk/>
            <pc:sldMk cId="907026608" sldId="386"/>
            <ac:graphicFrameMk id="8" creationId="{EA7A3323-0DFA-43C1-840B-0710A472B40B}"/>
          </ac:graphicFrameMkLst>
        </pc:graphicFrameChg>
      </pc:sldChg>
      <pc:sldChg chg="modSp mod">
        <pc:chgData name="Natalia Vilcu" userId="1b8e24d5-f248-45d3-9b09-deb431c7bc86" providerId="ADAL" clId="{EA4CE19B-47F3-48F4-BF88-56A6E6FDB6D2}" dt="2022-04-12T14:30:38.550" v="3259" actId="20577"/>
        <pc:sldMkLst>
          <pc:docMk/>
          <pc:sldMk cId="448192641" sldId="387"/>
        </pc:sldMkLst>
        <pc:spChg chg="mod">
          <ac:chgData name="Natalia Vilcu" userId="1b8e24d5-f248-45d3-9b09-deb431c7bc86" providerId="ADAL" clId="{EA4CE19B-47F3-48F4-BF88-56A6E6FDB6D2}" dt="2022-04-12T14:30:38.550" v="3259" actId="20577"/>
          <ac:spMkLst>
            <pc:docMk/>
            <pc:sldMk cId="448192641" sldId="387"/>
            <ac:spMk id="2" creationId="{787F9FDF-CA94-49E4-A6F1-B255886F67FF}"/>
          </ac:spMkLst>
        </pc:spChg>
      </pc:sldChg>
      <pc:sldChg chg="modSp mod">
        <pc:chgData name="Natalia Vilcu" userId="1b8e24d5-f248-45d3-9b09-deb431c7bc86" providerId="ADAL" clId="{EA4CE19B-47F3-48F4-BF88-56A6E6FDB6D2}" dt="2022-04-12T14:25:01.110" v="2471" actId="20577"/>
        <pc:sldMkLst>
          <pc:docMk/>
          <pc:sldMk cId="2962416849" sldId="388"/>
        </pc:sldMkLst>
        <pc:spChg chg="mod">
          <ac:chgData name="Natalia Vilcu" userId="1b8e24d5-f248-45d3-9b09-deb431c7bc86" providerId="ADAL" clId="{EA4CE19B-47F3-48F4-BF88-56A6E6FDB6D2}" dt="2022-04-12T14:25:01.110" v="2471" actId="20577"/>
          <ac:spMkLst>
            <pc:docMk/>
            <pc:sldMk cId="2962416849" sldId="388"/>
            <ac:spMk id="8" creationId="{00000000-0000-0000-0000-000000000000}"/>
          </ac:spMkLst>
        </pc:spChg>
      </pc:sldChg>
      <pc:sldChg chg="del">
        <pc:chgData name="Natalia Vilcu" userId="1b8e24d5-f248-45d3-9b09-deb431c7bc86" providerId="ADAL" clId="{EA4CE19B-47F3-48F4-BF88-56A6E6FDB6D2}" dt="2022-04-12T12:13:41.702" v="181" actId="2696"/>
        <pc:sldMkLst>
          <pc:docMk/>
          <pc:sldMk cId="2160840381" sldId="389"/>
        </pc:sldMkLst>
      </pc:sldChg>
    </pc:docChg>
  </pc:docChgLst>
  <pc:docChgLst>
    <pc:chgData name="Natalia Vilcu" userId="S::nvilcu@dexisonline.com::1b8e24d5-f248-45d3-9b09-deb431c7bc86" providerId="AD" clId="Web-{ACE623E4-7636-3B15-3792-9FF96C69B376}"/>
    <pc:docChg chg="modSld">
      <pc:chgData name="Natalia Vilcu" userId="S::nvilcu@dexisonline.com::1b8e24d5-f248-45d3-9b09-deb431c7bc86" providerId="AD" clId="Web-{ACE623E4-7636-3B15-3792-9FF96C69B376}" dt="2022-10-02T15:10:13.876" v="5" actId="20577"/>
      <pc:docMkLst>
        <pc:docMk/>
      </pc:docMkLst>
      <pc:sldChg chg="modSp">
        <pc:chgData name="Natalia Vilcu" userId="S::nvilcu@dexisonline.com::1b8e24d5-f248-45d3-9b09-deb431c7bc86" providerId="AD" clId="Web-{ACE623E4-7636-3B15-3792-9FF96C69B376}" dt="2022-10-02T15:10:13.876" v="5" actId="20577"/>
        <pc:sldMkLst>
          <pc:docMk/>
          <pc:sldMk cId="2962416849" sldId="388"/>
        </pc:sldMkLst>
        <pc:spChg chg="mod">
          <ac:chgData name="Natalia Vilcu" userId="S::nvilcu@dexisonline.com::1b8e24d5-f248-45d3-9b09-deb431c7bc86" providerId="AD" clId="Web-{ACE623E4-7636-3B15-3792-9FF96C69B376}" dt="2022-10-02T15:10:13.876" v="5" actId="20577"/>
          <ac:spMkLst>
            <pc:docMk/>
            <pc:sldMk cId="2962416849" sldId="388"/>
            <ac:spMk id="8" creationId="{00000000-0000-0000-0000-000000000000}"/>
          </ac:spMkLst>
        </pc:spChg>
      </pc:sldChg>
    </pc:docChg>
  </pc:docChgLst>
  <pc:docChgLst>
    <pc:chgData name="Stefan Milicenco" userId="e7c9d56d-fb17-479c-b198-9d4eba764723" providerId="ADAL" clId="{276EE4BE-4E2B-455C-8F45-33122F655AFE}"/>
    <pc:docChg chg="custSel modSld">
      <pc:chgData name="Stefan Milicenco" userId="e7c9d56d-fb17-479c-b198-9d4eba764723" providerId="ADAL" clId="{276EE4BE-4E2B-455C-8F45-33122F655AFE}" dt="2023-01-04T11:05:02.686" v="982" actId="20577"/>
      <pc:docMkLst>
        <pc:docMk/>
      </pc:docMkLst>
      <pc:sldChg chg="modSp mod">
        <pc:chgData name="Stefan Milicenco" userId="e7c9d56d-fb17-479c-b198-9d4eba764723" providerId="ADAL" clId="{276EE4BE-4E2B-455C-8F45-33122F655AFE}" dt="2023-01-04T10:56:08.642" v="371" actId="20577"/>
        <pc:sldMkLst>
          <pc:docMk/>
          <pc:sldMk cId="3556753464" sldId="365"/>
        </pc:sldMkLst>
        <pc:spChg chg="mod">
          <ac:chgData name="Stefan Milicenco" userId="e7c9d56d-fb17-479c-b198-9d4eba764723" providerId="ADAL" clId="{276EE4BE-4E2B-455C-8F45-33122F655AFE}" dt="2023-01-04T10:56:08.642" v="371" actId="20577"/>
          <ac:spMkLst>
            <pc:docMk/>
            <pc:sldMk cId="3556753464" sldId="365"/>
            <ac:spMk id="8" creationId="{00000000-0000-0000-0000-000000000000}"/>
          </ac:spMkLst>
        </pc:spChg>
      </pc:sldChg>
      <pc:sldChg chg="addSp delSp modSp mod">
        <pc:chgData name="Stefan Milicenco" userId="e7c9d56d-fb17-479c-b198-9d4eba764723" providerId="ADAL" clId="{276EE4BE-4E2B-455C-8F45-33122F655AFE}" dt="2023-01-04T10:47:00.883" v="15"/>
        <pc:sldMkLst>
          <pc:docMk/>
          <pc:sldMk cId="1036210355" sldId="383"/>
        </pc:sldMkLst>
        <pc:spChg chg="mod">
          <ac:chgData name="Stefan Milicenco" userId="e7c9d56d-fb17-479c-b198-9d4eba764723" providerId="ADAL" clId="{276EE4BE-4E2B-455C-8F45-33122F655AFE}" dt="2023-01-04T10:45:26.601" v="0" actId="13926"/>
          <ac:spMkLst>
            <pc:docMk/>
            <pc:sldMk cId="1036210355" sldId="383"/>
            <ac:spMk id="31" creationId="{7950E8D2-5B10-45FC-AFBF-D8299248ECB2}"/>
          </ac:spMkLst>
        </pc:spChg>
        <pc:graphicFrameChg chg="del mod">
          <ac:chgData name="Stefan Milicenco" userId="e7c9d56d-fb17-479c-b198-9d4eba764723" providerId="ADAL" clId="{276EE4BE-4E2B-455C-8F45-33122F655AFE}" dt="2023-01-04T10:46:01.377" v="2" actId="478"/>
          <ac:graphicFrameMkLst>
            <pc:docMk/>
            <pc:sldMk cId="1036210355" sldId="383"/>
            <ac:graphicFrameMk id="2" creationId="{9A8C5DB9-8AF5-4DA2-899E-5ABAC32D132C}"/>
          </ac:graphicFrameMkLst>
        </pc:graphicFrameChg>
        <pc:graphicFrameChg chg="del mod">
          <ac:chgData name="Stefan Milicenco" userId="e7c9d56d-fb17-479c-b198-9d4eba764723" providerId="ADAL" clId="{276EE4BE-4E2B-455C-8F45-33122F655AFE}" dt="2023-01-04T10:46:05.187" v="4" actId="478"/>
          <ac:graphicFrameMkLst>
            <pc:docMk/>
            <pc:sldMk cId="1036210355" sldId="383"/>
            <ac:graphicFrameMk id="3" creationId="{DA87EDAB-4AE9-4407-B154-FAC3AD22D172}"/>
          </ac:graphicFrameMkLst>
        </pc:graphicFrameChg>
        <pc:graphicFrameChg chg="add mod">
          <ac:chgData name="Stefan Milicenco" userId="e7c9d56d-fb17-479c-b198-9d4eba764723" providerId="ADAL" clId="{276EE4BE-4E2B-455C-8F45-33122F655AFE}" dt="2023-01-04T10:46:37.481" v="8" actId="1076"/>
          <ac:graphicFrameMkLst>
            <pc:docMk/>
            <pc:sldMk cId="1036210355" sldId="383"/>
            <ac:graphicFrameMk id="4" creationId="{3CB7AE1A-FCAC-45EB-B675-6212D3208302}"/>
          </ac:graphicFrameMkLst>
        </pc:graphicFrameChg>
        <pc:graphicFrameChg chg="add mod">
          <ac:chgData name="Stefan Milicenco" userId="e7c9d56d-fb17-479c-b198-9d4eba764723" providerId="ADAL" clId="{276EE4BE-4E2B-455C-8F45-33122F655AFE}" dt="2023-01-04T10:47:00.883" v="15"/>
          <ac:graphicFrameMkLst>
            <pc:docMk/>
            <pc:sldMk cId="1036210355" sldId="383"/>
            <ac:graphicFrameMk id="5" creationId="{3EEFD986-712E-400D-A14E-9601ACF25067}"/>
          </ac:graphicFrameMkLst>
        </pc:graphicFrameChg>
      </pc:sldChg>
      <pc:sldChg chg="modSp mod">
        <pc:chgData name="Stefan Milicenco" userId="e7c9d56d-fb17-479c-b198-9d4eba764723" providerId="ADAL" clId="{276EE4BE-4E2B-455C-8F45-33122F655AFE}" dt="2023-01-04T11:05:02.686" v="982" actId="20577"/>
        <pc:sldMkLst>
          <pc:docMk/>
          <pc:sldMk cId="448192641" sldId="387"/>
        </pc:sldMkLst>
        <pc:spChg chg="mod">
          <ac:chgData name="Stefan Milicenco" userId="e7c9d56d-fb17-479c-b198-9d4eba764723" providerId="ADAL" clId="{276EE4BE-4E2B-455C-8F45-33122F655AFE}" dt="2023-01-04T11:04:51.440" v="974" actId="20577"/>
          <ac:spMkLst>
            <pc:docMk/>
            <pc:sldMk cId="448192641" sldId="387"/>
            <ac:spMk id="2" creationId="{787F9FDF-CA94-49E4-A6F1-B255886F67FF}"/>
          </ac:spMkLst>
        </pc:spChg>
        <pc:spChg chg="mod">
          <ac:chgData name="Stefan Milicenco" userId="e7c9d56d-fb17-479c-b198-9d4eba764723" providerId="ADAL" clId="{276EE4BE-4E2B-455C-8F45-33122F655AFE}" dt="2023-01-04T11:05:02.686" v="982" actId="20577"/>
          <ac:spMkLst>
            <pc:docMk/>
            <pc:sldMk cId="448192641" sldId="387"/>
            <ac:spMk id="10" creationId="{00000000-0000-0000-0000-000000000000}"/>
          </ac:spMkLst>
        </pc:spChg>
      </pc:sldChg>
      <pc:sldChg chg="modSp mod">
        <pc:chgData name="Stefan Milicenco" userId="e7c9d56d-fb17-479c-b198-9d4eba764723" providerId="ADAL" clId="{276EE4BE-4E2B-455C-8F45-33122F655AFE}" dt="2023-01-04T11:01:24.413" v="740" actId="20577"/>
        <pc:sldMkLst>
          <pc:docMk/>
          <pc:sldMk cId="2962416849" sldId="388"/>
        </pc:sldMkLst>
        <pc:spChg chg="mod">
          <ac:chgData name="Stefan Milicenco" userId="e7c9d56d-fb17-479c-b198-9d4eba764723" providerId="ADAL" clId="{276EE4BE-4E2B-455C-8F45-33122F655AFE}" dt="2023-01-04T11:01:24.413" v="740" actId="20577"/>
          <ac:spMkLst>
            <pc:docMk/>
            <pc:sldMk cId="2962416849" sldId="388"/>
            <ac:spMk id="8" creationId="{00000000-0000-0000-0000-000000000000}"/>
          </ac:spMkLst>
        </pc:spChg>
      </pc:sldChg>
    </pc:docChg>
  </pc:docChgLst>
  <pc:docChgLst>
    <pc:chgData name="Natalia Vilcu" userId="S::nvilcu@dexisonline.com::1b8e24d5-f248-45d3-9b09-deb431c7bc86" providerId="AD" clId="Web-{A34D91E8-C46B-39BF-C19C-D340EA029CC1}"/>
    <pc:docChg chg="modSld">
      <pc:chgData name="Natalia Vilcu" userId="S::nvilcu@dexisonline.com::1b8e24d5-f248-45d3-9b09-deb431c7bc86" providerId="AD" clId="Web-{A34D91E8-C46B-39BF-C19C-D340EA029CC1}" dt="2022-07-12T17:06:27.059" v="216" actId="20577"/>
      <pc:docMkLst>
        <pc:docMk/>
      </pc:docMkLst>
      <pc:sldChg chg="modSp">
        <pc:chgData name="Natalia Vilcu" userId="S::nvilcu@dexisonline.com::1b8e24d5-f248-45d3-9b09-deb431c7bc86" providerId="AD" clId="Web-{A34D91E8-C46B-39BF-C19C-D340EA029CC1}" dt="2022-07-12T16:58:56.143" v="15" actId="20577"/>
        <pc:sldMkLst>
          <pc:docMk/>
          <pc:sldMk cId="3556753464" sldId="365"/>
        </pc:sldMkLst>
        <pc:spChg chg="mod">
          <ac:chgData name="Natalia Vilcu" userId="S::nvilcu@dexisonline.com::1b8e24d5-f248-45d3-9b09-deb431c7bc86" providerId="AD" clId="Web-{A34D91E8-C46B-39BF-C19C-D340EA029CC1}" dt="2022-07-12T16:58:56.143" v="15" actId="20577"/>
          <ac:spMkLst>
            <pc:docMk/>
            <pc:sldMk cId="3556753464" sldId="365"/>
            <ac:spMk id="8" creationId="{00000000-0000-0000-0000-000000000000}"/>
          </ac:spMkLst>
        </pc:spChg>
      </pc:sldChg>
      <pc:sldChg chg="modSp">
        <pc:chgData name="Natalia Vilcu" userId="S::nvilcu@dexisonline.com::1b8e24d5-f248-45d3-9b09-deb431c7bc86" providerId="AD" clId="Web-{A34D91E8-C46B-39BF-C19C-D340EA029CC1}" dt="2022-07-12T17:06:27.059" v="216" actId="20577"/>
        <pc:sldMkLst>
          <pc:docMk/>
          <pc:sldMk cId="448192641" sldId="387"/>
        </pc:sldMkLst>
        <pc:spChg chg="mod">
          <ac:chgData name="Natalia Vilcu" userId="S::nvilcu@dexisonline.com::1b8e24d5-f248-45d3-9b09-deb431c7bc86" providerId="AD" clId="Web-{A34D91E8-C46B-39BF-C19C-D340EA029CC1}" dt="2022-07-12T17:06:27.059" v="216" actId="20577"/>
          <ac:spMkLst>
            <pc:docMk/>
            <pc:sldMk cId="448192641" sldId="387"/>
            <ac:spMk id="2" creationId="{787F9FDF-CA94-49E4-A6F1-B255886F67FF}"/>
          </ac:spMkLst>
        </pc:spChg>
      </pc:sldChg>
      <pc:sldChg chg="modSp">
        <pc:chgData name="Natalia Vilcu" userId="S::nvilcu@dexisonline.com::1b8e24d5-f248-45d3-9b09-deb431c7bc86" providerId="AD" clId="Web-{A34D91E8-C46B-39BF-C19C-D340EA029CC1}" dt="2022-07-12T16:59:04.237" v="17" actId="20577"/>
        <pc:sldMkLst>
          <pc:docMk/>
          <pc:sldMk cId="2962416849" sldId="388"/>
        </pc:sldMkLst>
        <pc:spChg chg="mod">
          <ac:chgData name="Natalia Vilcu" userId="S::nvilcu@dexisonline.com::1b8e24d5-f248-45d3-9b09-deb431c7bc86" providerId="AD" clId="Web-{A34D91E8-C46B-39BF-C19C-D340EA029CC1}" dt="2022-07-12T16:59:04.237" v="17" actId="20577"/>
          <ac:spMkLst>
            <pc:docMk/>
            <pc:sldMk cId="2962416849" sldId="388"/>
            <ac:spMk id="8" creationId="{00000000-0000-0000-0000-000000000000}"/>
          </ac:spMkLst>
        </pc:spChg>
      </pc:sldChg>
    </pc:docChg>
  </pc:docChgLst>
  <pc:docChgLst>
    <pc:chgData name="Natalia Vilcu" userId="1b8e24d5-f248-45d3-9b09-deb431c7bc86" providerId="ADAL" clId="{197EF46C-5515-476D-9E8A-B6827B2A9734}"/>
    <pc:docChg chg="undo custSel addSld modSld">
      <pc:chgData name="Natalia Vilcu" userId="1b8e24d5-f248-45d3-9b09-deb431c7bc86" providerId="ADAL" clId="{197EF46C-5515-476D-9E8A-B6827B2A9734}" dt="2022-04-07T12:29:13.346" v="4513" actId="1035"/>
      <pc:docMkLst>
        <pc:docMk/>
      </pc:docMkLst>
      <pc:sldChg chg="modSp mod">
        <pc:chgData name="Natalia Vilcu" userId="1b8e24d5-f248-45d3-9b09-deb431c7bc86" providerId="ADAL" clId="{197EF46C-5515-476D-9E8A-B6827B2A9734}" dt="2022-04-05T07:45:59.738" v="48" actId="20577"/>
        <pc:sldMkLst>
          <pc:docMk/>
          <pc:sldMk cId="3757737498" sldId="362"/>
        </pc:sldMkLst>
        <pc:spChg chg="mod">
          <ac:chgData name="Natalia Vilcu" userId="1b8e24d5-f248-45d3-9b09-deb431c7bc86" providerId="ADAL" clId="{197EF46C-5515-476D-9E8A-B6827B2A9734}" dt="2022-04-05T07:45:59.738" v="48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delSp modSp mod">
        <pc:chgData name="Natalia Vilcu" userId="1b8e24d5-f248-45d3-9b09-deb431c7bc86" providerId="ADAL" clId="{197EF46C-5515-476D-9E8A-B6827B2A9734}" dt="2022-04-06T05:31:49.541" v="3142" actId="20577"/>
        <pc:sldMkLst>
          <pc:docMk/>
          <pc:sldMk cId="3556753464" sldId="365"/>
        </pc:sldMkLst>
        <pc:spChg chg="mod">
          <ac:chgData name="Natalia Vilcu" userId="1b8e24d5-f248-45d3-9b09-deb431c7bc86" providerId="ADAL" clId="{197EF46C-5515-476D-9E8A-B6827B2A9734}" dt="2022-04-06T05:31:49.541" v="3142" actId="20577"/>
          <ac:spMkLst>
            <pc:docMk/>
            <pc:sldMk cId="3556753464" sldId="365"/>
            <ac:spMk id="8" creationId="{00000000-0000-0000-0000-000000000000}"/>
          </ac:spMkLst>
        </pc:spChg>
        <pc:spChg chg="del mod">
          <ac:chgData name="Natalia Vilcu" userId="1b8e24d5-f248-45d3-9b09-deb431c7bc86" providerId="ADAL" clId="{197EF46C-5515-476D-9E8A-B6827B2A9734}" dt="2022-04-05T09:49:34.641" v="777" actId="478"/>
          <ac:spMkLst>
            <pc:docMk/>
            <pc:sldMk cId="3556753464" sldId="365"/>
            <ac:spMk id="9" creationId="{00000000-0000-0000-0000-000000000000}"/>
          </ac:spMkLst>
        </pc:spChg>
        <pc:spChg chg="del">
          <ac:chgData name="Natalia Vilcu" userId="1b8e24d5-f248-45d3-9b09-deb431c7bc86" providerId="ADAL" clId="{197EF46C-5515-476D-9E8A-B6827B2A9734}" dt="2022-04-05T09:49:31.944" v="776" actId="478"/>
          <ac:spMkLst>
            <pc:docMk/>
            <pc:sldMk cId="3556753464" sldId="365"/>
            <ac:spMk id="11" creationId="{00000000-0000-0000-0000-000000000000}"/>
          </ac:spMkLst>
        </pc:spChg>
        <pc:spChg chg="del">
          <ac:chgData name="Natalia Vilcu" userId="1b8e24d5-f248-45d3-9b09-deb431c7bc86" providerId="ADAL" clId="{197EF46C-5515-476D-9E8A-B6827B2A9734}" dt="2022-04-05T09:49:35.753" v="778" actId="478"/>
          <ac:spMkLst>
            <pc:docMk/>
            <pc:sldMk cId="3556753464" sldId="365"/>
            <ac:spMk id="12" creationId="{00000000-0000-0000-0000-000000000000}"/>
          </ac:spMkLst>
        </pc:spChg>
        <pc:picChg chg="del mod">
          <ac:chgData name="Natalia Vilcu" userId="1b8e24d5-f248-45d3-9b09-deb431c7bc86" providerId="ADAL" clId="{197EF46C-5515-476D-9E8A-B6827B2A9734}" dt="2022-04-05T09:46:31.824" v="578" actId="478"/>
          <ac:picMkLst>
            <pc:docMk/>
            <pc:sldMk cId="3556753464" sldId="365"/>
            <ac:picMk id="1026" creationId="{00000000-0000-0000-0000-000000000000}"/>
          </ac:picMkLst>
        </pc:picChg>
        <pc:picChg chg="del mod">
          <ac:chgData name="Natalia Vilcu" userId="1b8e24d5-f248-45d3-9b09-deb431c7bc86" providerId="ADAL" clId="{197EF46C-5515-476D-9E8A-B6827B2A9734}" dt="2022-04-05T09:46:32.551" v="580" actId="478"/>
          <ac:picMkLst>
            <pc:docMk/>
            <pc:sldMk cId="3556753464" sldId="365"/>
            <ac:picMk id="1027" creationId="{00000000-0000-0000-0000-000000000000}"/>
          </ac:picMkLst>
        </pc:picChg>
        <pc:picChg chg="del">
          <ac:chgData name="Natalia Vilcu" userId="1b8e24d5-f248-45d3-9b09-deb431c7bc86" providerId="ADAL" clId="{197EF46C-5515-476D-9E8A-B6827B2A9734}" dt="2022-04-05T09:46:33.088" v="581" actId="478"/>
          <ac:picMkLst>
            <pc:docMk/>
            <pc:sldMk cId="3556753464" sldId="365"/>
            <ac:picMk id="1028" creationId="{00000000-0000-0000-0000-000000000000}"/>
          </ac:picMkLst>
        </pc:picChg>
        <pc:picChg chg="del">
          <ac:chgData name="Natalia Vilcu" userId="1b8e24d5-f248-45d3-9b09-deb431c7bc86" providerId="ADAL" clId="{197EF46C-5515-476D-9E8A-B6827B2A9734}" dt="2022-04-05T09:46:34.033" v="582" actId="478"/>
          <ac:picMkLst>
            <pc:docMk/>
            <pc:sldMk cId="3556753464" sldId="365"/>
            <ac:picMk id="1029" creationId="{00000000-0000-0000-0000-000000000000}"/>
          </ac:picMkLst>
        </pc:picChg>
      </pc:sldChg>
      <pc:sldChg chg="addSp delSp modSp mod">
        <pc:chgData name="Natalia Vilcu" userId="1b8e24d5-f248-45d3-9b09-deb431c7bc86" providerId="ADAL" clId="{197EF46C-5515-476D-9E8A-B6827B2A9734}" dt="2022-04-07T12:29:13.346" v="4513" actId="1035"/>
        <pc:sldMkLst>
          <pc:docMk/>
          <pc:sldMk cId="692063793" sldId="374"/>
        </pc:sldMkLst>
        <pc:spChg chg="add del mod">
          <ac:chgData name="Natalia Vilcu" userId="1b8e24d5-f248-45d3-9b09-deb431c7bc86" providerId="ADAL" clId="{197EF46C-5515-476D-9E8A-B6827B2A9734}" dt="2022-04-05T07:49:18.499" v="62" actId="478"/>
          <ac:spMkLst>
            <pc:docMk/>
            <pc:sldMk cId="692063793" sldId="374"/>
            <ac:spMk id="3" creationId="{36EDFA1D-D7AA-49BD-8188-D3F317335E95}"/>
          </ac:spMkLst>
        </pc:spChg>
        <pc:spChg chg="mod">
          <ac:chgData name="Natalia Vilcu" userId="1b8e24d5-f248-45d3-9b09-deb431c7bc86" providerId="ADAL" clId="{197EF46C-5515-476D-9E8A-B6827B2A9734}" dt="2022-04-07T12:29:13.346" v="4513" actId="1035"/>
          <ac:spMkLst>
            <pc:docMk/>
            <pc:sldMk cId="692063793" sldId="374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7:46:08.432" v="50" actId="20577"/>
          <ac:spMkLst>
            <pc:docMk/>
            <pc:sldMk cId="692063793" sldId="374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197EF46C-5515-476D-9E8A-B6827B2A9734}" dt="2022-04-05T07:46:15.260" v="51" actId="478"/>
          <ac:graphicFrameMkLst>
            <pc:docMk/>
            <pc:sldMk cId="692063793" sldId="374"/>
            <ac:graphicFrameMk id="5" creationId="{3577F302-7D1F-4A69-99AE-298A80EE412F}"/>
          </ac:graphicFrameMkLst>
        </pc:graphicFrameChg>
        <pc:graphicFrameChg chg="add del mod">
          <ac:chgData name="Natalia Vilcu" userId="1b8e24d5-f248-45d3-9b09-deb431c7bc86" providerId="ADAL" clId="{197EF46C-5515-476D-9E8A-B6827B2A9734}" dt="2022-04-05T07:46:39.045" v="55" actId="478"/>
          <ac:graphicFrameMkLst>
            <pc:docMk/>
            <pc:sldMk cId="692063793" sldId="374"/>
            <ac:graphicFrameMk id="7" creationId="{816C8605-1763-43A4-B5C1-8948D6E73CC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19.734" v="95"/>
          <ac:graphicFrameMkLst>
            <pc:docMk/>
            <pc:sldMk cId="692063793" sldId="374"/>
            <ac:graphicFrameMk id="8" creationId="{816C8605-1763-43A4-B5C1-8948D6E73CC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20.466" v="96" actId="108"/>
          <ac:graphicFrameMkLst>
            <pc:docMk/>
            <pc:sldMk cId="692063793" sldId="374"/>
            <ac:graphicFrameMk id="11" creationId="{303CA37C-B52E-481E-A6C4-B30529617B57}"/>
          </ac:graphicFrameMkLst>
        </pc:graphicFrameChg>
        <pc:graphicFrameChg chg="del">
          <ac:chgData name="Natalia Vilcu" userId="1b8e24d5-f248-45d3-9b09-deb431c7bc86" providerId="ADAL" clId="{197EF46C-5515-476D-9E8A-B6827B2A9734}" dt="2022-04-05T07:49:13.222" v="59" actId="478"/>
          <ac:graphicFrameMkLst>
            <pc:docMk/>
            <pc:sldMk cId="692063793" sldId="374"/>
            <ac:graphicFrameMk id="30" creationId="{715F7801-943A-4C41-B3F3-320CAA3FE1D5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8:01:35.308" v="168"/>
        <pc:sldMkLst>
          <pc:docMk/>
          <pc:sldMk cId="3329867440" sldId="375"/>
        </pc:sldMkLst>
        <pc:spChg chg="mod">
          <ac:chgData name="Natalia Vilcu" userId="1b8e24d5-f248-45d3-9b09-deb431c7bc86" providerId="ADAL" clId="{197EF46C-5515-476D-9E8A-B6827B2A9734}" dt="2022-04-05T07:51:48.145" v="76" actId="20577"/>
          <ac:spMkLst>
            <pc:docMk/>
            <pc:sldMk cId="3329867440" sldId="37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197EF46C-5515-476D-9E8A-B6827B2A9734}" dt="2022-04-05T07:51:51.143" v="77" actId="478"/>
          <ac:graphicFrameMkLst>
            <pc:docMk/>
            <pc:sldMk cId="3329867440" sldId="375"/>
            <ac:graphicFrameMk id="7" creationId="{C8200CC8-047A-4DB3-9AA8-988907021A28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8:01:35.308" v="168"/>
          <ac:graphicFrameMkLst>
            <pc:docMk/>
            <pc:sldMk cId="3329867440" sldId="375"/>
            <ac:graphicFrameMk id="8" creationId="{C5C6AEE8-DCED-4C7E-A7B7-30F6B44E3EEA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3:10.039" v="92" actId="108"/>
          <ac:graphicFrameMkLst>
            <pc:docMk/>
            <pc:sldMk cId="3329867440" sldId="375"/>
            <ac:graphicFrameMk id="9" creationId="{273FFF2F-1FAB-4470-BFA0-D7261066E316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1:52.842" v="78" actId="478"/>
          <ac:graphicFrameMkLst>
            <pc:docMk/>
            <pc:sldMk cId="3329867440" sldId="375"/>
            <ac:graphicFrameMk id="10" creationId="{B145FC7D-50AB-445F-9D07-7F750D75C6F0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7:56:19.174" v="131" actId="14100"/>
        <pc:sldMkLst>
          <pc:docMk/>
          <pc:sldMk cId="2373926617" sldId="376"/>
        </pc:sldMkLst>
        <pc:spChg chg="mod">
          <ac:chgData name="Natalia Vilcu" userId="1b8e24d5-f248-45d3-9b09-deb431c7bc86" providerId="ADAL" clId="{197EF46C-5515-476D-9E8A-B6827B2A9734}" dt="2022-04-05T07:53:32.825" v="98" actId="20577"/>
          <ac:spMkLst>
            <pc:docMk/>
            <pc:sldMk cId="2373926617" sldId="376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197EF46C-5515-476D-9E8A-B6827B2A9734}" dt="2022-04-05T07:56:19.174" v="131" actId="14100"/>
          <ac:graphicFrameMkLst>
            <pc:docMk/>
            <pc:sldMk cId="2373926617" sldId="376"/>
            <ac:graphicFrameMk id="6" creationId="{1F6054CF-77EB-45F2-91EF-747C8F90DA8C}"/>
          </ac:graphicFrameMkLst>
        </pc:graphicFrameChg>
        <pc:graphicFrameChg chg="add del mod">
          <ac:chgData name="Natalia Vilcu" userId="1b8e24d5-f248-45d3-9b09-deb431c7bc86" providerId="ADAL" clId="{197EF46C-5515-476D-9E8A-B6827B2A9734}" dt="2022-04-05T07:56:14.972" v="130" actId="478"/>
          <ac:graphicFrameMkLst>
            <pc:docMk/>
            <pc:sldMk cId="2373926617" sldId="376"/>
            <ac:graphicFrameMk id="7" creationId="{5D5EDEE3-AAC6-4629-8073-FB1B7169F66E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3:47.693" v="99" actId="478"/>
          <ac:graphicFrameMkLst>
            <pc:docMk/>
            <pc:sldMk cId="2373926617" sldId="376"/>
            <ac:graphicFrameMk id="12" creationId="{E0D82891-C366-467A-9DA5-034D0E3922DA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7:56:36.904" v="137" actId="14100"/>
        <pc:sldMkLst>
          <pc:docMk/>
          <pc:sldMk cId="2677373748" sldId="377"/>
        </pc:sldMkLst>
        <pc:graphicFrameChg chg="del">
          <ac:chgData name="Natalia Vilcu" userId="1b8e24d5-f248-45d3-9b09-deb431c7bc86" providerId="ADAL" clId="{197EF46C-5515-476D-9E8A-B6827B2A9734}" dt="2022-04-05T07:56:23.806" v="132" actId="478"/>
          <ac:graphicFrameMkLst>
            <pc:docMk/>
            <pc:sldMk cId="2677373748" sldId="377"/>
            <ac:graphicFrameMk id="6" creationId="{DFDB257A-9189-4EAB-881B-810F2D9D76A1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7:56:36.904" v="137" actId="14100"/>
          <ac:graphicFrameMkLst>
            <pc:docMk/>
            <pc:sldMk cId="2677373748" sldId="377"/>
            <ac:graphicFrameMk id="7" creationId="{BE69C0F6-8DD1-4D64-AD4D-87BC7683A4FF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14:53:12.418" v="2488" actId="27918"/>
        <pc:sldMkLst>
          <pc:docMk/>
          <pc:sldMk cId="1987953430" sldId="378"/>
        </pc:sldMkLst>
        <pc:spChg chg="mod">
          <ac:chgData name="Natalia Vilcu" userId="1b8e24d5-f248-45d3-9b09-deb431c7bc86" providerId="ADAL" clId="{197EF46C-5515-476D-9E8A-B6827B2A9734}" dt="2022-04-05T08:02:20.073" v="181" actId="1076"/>
          <ac:spMkLst>
            <pc:docMk/>
            <pc:sldMk cId="1987953430" sldId="378"/>
            <ac:spMk id="29" creationId="{426D5ED2-B275-4555-A367-4252E66EA2E5}"/>
          </ac:spMkLst>
        </pc:spChg>
        <pc:graphicFrameChg chg="add mod">
          <ac:chgData name="Natalia Vilcu" userId="1b8e24d5-f248-45d3-9b09-deb431c7bc86" providerId="ADAL" clId="{197EF46C-5515-476D-9E8A-B6827B2A9734}" dt="2022-04-05T08:06:30.103" v="192"/>
          <ac:graphicFrameMkLst>
            <pc:docMk/>
            <pc:sldMk cId="1987953430" sldId="378"/>
            <ac:graphicFrameMk id="7" creationId="{B382AA9B-5EBE-41BD-8FCD-61E6FEE5586C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8:02:18.838" v="180" actId="1076"/>
          <ac:graphicFrameMkLst>
            <pc:docMk/>
            <pc:sldMk cId="1987953430" sldId="378"/>
            <ac:graphicFrameMk id="8" creationId="{B13C94D3-3A3A-4969-BE17-2476A603CCA4}"/>
          </ac:graphicFrameMkLst>
        </pc:graphicFrameChg>
        <pc:graphicFrameChg chg="del">
          <ac:chgData name="Natalia Vilcu" userId="1b8e24d5-f248-45d3-9b09-deb431c7bc86" providerId="ADAL" clId="{197EF46C-5515-476D-9E8A-B6827B2A9734}" dt="2022-04-05T07:56:50.493" v="138" actId="478"/>
          <ac:graphicFrameMkLst>
            <pc:docMk/>
            <pc:sldMk cId="1987953430" sldId="378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1:03.880" v="163" actId="478"/>
          <ac:graphicFrameMkLst>
            <pc:docMk/>
            <pc:sldMk cId="1987953430" sldId="378"/>
            <ac:graphicFrameMk id="11" creationId="{7D6A3256-B922-48C2-A964-4BEFF0058D4B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8:07:37.244" v="196"/>
        <pc:sldMkLst>
          <pc:docMk/>
          <pc:sldMk cId="2881971869" sldId="380"/>
        </pc:sldMkLst>
        <pc:graphicFrameChg chg="add mod">
          <ac:chgData name="Natalia Vilcu" userId="1b8e24d5-f248-45d3-9b09-deb431c7bc86" providerId="ADAL" clId="{197EF46C-5515-476D-9E8A-B6827B2A9734}" dt="2022-04-05T08:07:37.244" v="196"/>
          <ac:graphicFrameMkLst>
            <pc:docMk/>
            <pc:sldMk cId="2881971869" sldId="380"/>
            <ac:graphicFrameMk id="6" creationId="{6BA743F8-9ADB-47F6-984C-CB9B8A2EB763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4:26.636" v="182" actId="478"/>
          <ac:graphicFrameMkLst>
            <pc:docMk/>
            <pc:sldMk cId="2881971869" sldId="380"/>
            <ac:graphicFrameMk id="7" creationId="{5B5C1A6D-66AC-4958-91B7-AB44D16D87F1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19:09.184" v="214"/>
        <pc:sldMkLst>
          <pc:docMk/>
          <pc:sldMk cId="3643668523" sldId="381"/>
        </pc:sldMkLst>
        <pc:graphicFrameChg chg="add mod">
          <ac:chgData name="Natalia Vilcu" userId="1b8e24d5-f248-45d3-9b09-deb431c7bc86" providerId="ADAL" clId="{197EF46C-5515-476D-9E8A-B6827B2A9734}" dt="2022-04-05T09:19:09.184" v="214"/>
          <ac:graphicFrameMkLst>
            <pc:docMk/>
            <pc:sldMk cId="3643668523" sldId="381"/>
            <ac:graphicFrameMk id="6" creationId="{4D8D6BFF-42E0-4A29-BBE5-C5968E73E31A}"/>
          </ac:graphicFrameMkLst>
        </pc:graphicFrameChg>
        <pc:graphicFrameChg chg="del">
          <ac:chgData name="Natalia Vilcu" userId="1b8e24d5-f248-45d3-9b09-deb431c7bc86" providerId="ADAL" clId="{197EF46C-5515-476D-9E8A-B6827B2A9734}" dt="2022-04-05T08:05:48.138" v="187" actId="478"/>
          <ac:graphicFrameMkLst>
            <pc:docMk/>
            <pc:sldMk cId="3643668523" sldId="381"/>
            <ac:graphicFrameMk id="7" creationId="{39E955C2-7B98-4B78-B63E-66C2DA0846C3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09:57.459" v="207"/>
        <pc:sldMkLst>
          <pc:docMk/>
          <pc:sldMk cId="797049288" sldId="382"/>
        </pc:sldMkLst>
        <pc:graphicFrameChg chg="del">
          <ac:chgData name="Natalia Vilcu" userId="1b8e24d5-f248-45d3-9b09-deb431c7bc86" providerId="ADAL" clId="{197EF46C-5515-476D-9E8A-B6827B2A9734}" dt="2022-04-05T09:08:33.764" v="198" actId="478"/>
          <ac:graphicFrameMkLst>
            <pc:docMk/>
            <pc:sldMk cId="797049288" sldId="382"/>
            <ac:graphicFrameMk id="6" creationId="{6F119BFB-B483-482A-ADBA-00D05B73B3E7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09:57.459" v="207"/>
          <ac:graphicFrameMkLst>
            <pc:docMk/>
            <pc:sldMk cId="797049288" sldId="382"/>
            <ac:graphicFrameMk id="7" creationId="{F847DD5A-6E6A-44FF-A398-C0D87B65FCB0}"/>
          </ac:graphicFrameMkLst>
        </pc:graphicFrameChg>
      </pc:sldChg>
      <pc:sldChg chg="addSp delSp modSp mod">
        <pc:chgData name="Natalia Vilcu" userId="1b8e24d5-f248-45d3-9b09-deb431c7bc86" providerId="ADAL" clId="{197EF46C-5515-476D-9E8A-B6827B2A9734}" dt="2022-04-05T09:19:11.377" v="215" actId="108"/>
        <pc:sldMkLst>
          <pc:docMk/>
          <pc:sldMk cId="1036210355" sldId="383"/>
        </pc:sldMkLst>
        <pc:graphicFrameChg chg="add mod">
          <ac:chgData name="Natalia Vilcu" userId="1b8e24d5-f248-45d3-9b09-deb431c7bc86" providerId="ADAL" clId="{197EF46C-5515-476D-9E8A-B6827B2A9734}" dt="2022-04-05T09:19:11.377" v="215" actId="108"/>
          <ac:graphicFrameMkLst>
            <pc:docMk/>
            <pc:sldMk cId="1036210355" sldId="383"/>
            <ac:graphicFrameMk id="6" creationId="{F1E58438-00AC-4D42-B333-87BADD813BAD}"/>
          </ac:graphicFrameMkLst>
        </pc:graphicFrameChg>
        <pc:graphicFrameChg chg="del">
          <ac:chgData name="Natalia Vilcu" userId="1b8e24d5-f248-45d3-9b09-deb431c7bc86" providerId="ADAL" clId="{197EF46C-5515-476D-9E8A-B6827B2A9734}" dt="2022-04-05T09:12:04.603" v="208" actId="478"/>
          <ac:graphicFrameMkLst>
            <pc:docMk/>
            <pc:sldMk cId="1036210355" sldId="383"/>
            <ac:graphicFrameMk id="7" creationId="{3A2F85CB-497F-4973-B3CD-3CAA0BE76D6F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0:14.897" v="221" actId="478"/>
        <pc:sldMkLst>
          <pc:docMk/>
          <pc:sldMk cId="1882732649" sldId="384"/>
        </pc:sldMkLst>
        <pc:spChg chg="mo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29" creationId="{426D5ED2-B275-4555-A367-4252E66EA2E5}"/>
          </ac:spMkLst>
        </pc:spChg>
        <pc:spChg chg="mod ord">
          <ac:chgData name="Natalia Vilcu" userId="1b8e24d5-f248-45d3-9b09-deb431c7bc86" providerId="ADAL" clId="{197EF46C-5515-476D-9E8A-B6827B2A9734}" dt="2022-04-05T09:20:04.937" v="219" actId="26606"/>
          <ac:spMkLst>
            <pc:docMk/>
            <pc:sldMk cId="1882732649" sldId="384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197EF46C-5515-476D-9E8A-B6827B2A9734}" dt="2022-04-05T09:20:14.897" v="221" actId="478"/>
          <ac:spMkLst>
            <pc:docMk/>
            <pc:sldMk cId="1882732649" sldId="384"/>
            <ac:spMk id="36" creationId="{D6470318-21F6-D0D3-9D12-4CF58B08A8A5}"/>
          </ac:spMkLst>
        </pc:spChg>
        <pc:graphicFrameChg chg="del">
          <ac:chgData name="Natalia Vilcu" userId="1b8e24d5-f248-45d3-9b09-deb431c7bc86" providerId="ADAL" clId="{197EF46C-5515-476D-9E8A-B6827B2A9734}" dt="2022-04-05T09:19:58.631" v="216" actId="478"/>
          <ac:graphicFrameMkLst>
            <pc:docMk/>
            <pc:sldMk cId="1882732649" sldId="384"/>
            <ac:graphicFrameMk id="6" creationId="{A1968FB4-E193-4106-AA5E-9644CA2AB0E4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0:04.937" v="219" actId="26606"/>
          <ac:graphicFrameMkLst>
            <pc:docMk/>
            <pc:sldMk cId="1882732649" sldId="384"/>
            <ac:graphicFrameMk id="7" creationId="{7B6DC6EC-6862-453C-B862-2B0D2B31D1E9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0:39.172" v="227" actId="14100"/>
        <pc:sldMkLst>
          <pc:docMk/>
          <pc:sldMk cId="3984322682" sldId="385"/>
        </pc:sldMkLst>
        <pc:spChg chg="mod">
          <ac:chgData name="Natalia Vilcu" userId="1b8e24d5-f248-45d3-9b09-deb431c7bc86" providerId="ADAL" clId="{197EF46C-5515-476D-9E8A-B6827B2A9734}" dt="2022-04-05T09:20:33.843" v="225" actId="26606"/>
          <ac:spMkLst>
            <pc:docMk/>
            <pc:sldMk cId="3984322682" sldId="385"/>
            <ac:spMk id="27" creationId="{419406BE-013A-45D9-8C43-928DC5FE280A}"/>
          </ac:spMkLst>
        </pc:spChg>
        <pc:spChg chg="mod">
          <ac:chgData name="Natalia Vilcu" userId="1b8e24d5-f248-45d3-9b09-deb431c7bc86" providerId="ADAL" clId="{197EF46C-5515-476D-9E8A-B6827B2A9734}" dt="2022-04-05T09:20:33.843" v="225" actId="26606"/>
          <ac:spMkLst>
            <pc:docMk/>
            <pc:sldMk cId="3984322682" sldId="385"/>
            <ac:spMk id="29" creationId="{426D5ED2-B275-4555-A367-4252E66EA2E5}"/>
          </ac:spMkLst>
        </pc:spChg>
        <pc:graphicFrameChg chg="add mod ord">
          <ac:chgData name="Natalia Vilcu" userId="1b8e24d5-f248-45d3-9b09-deb431c7bc86" providerId="ADAL" clId="{197EF46C-5515-476D-9E8A-B6827B2A9734}" dt="2022-04-05T09:20:39.172" v="227" actId="14100"/>
          <ac:graphicFrameMkLst>
            <pc:docMk/>
            <pc:sldMk cId="3984322682" sldId="385"/>
            <ac:graphicFrameMk id="5" creationId="{6BD6EB36-C2E1-4AA9-B41E-881A1D3C0C79}"/>
          </ac:graphicFrameMkLst>
        </pc:graphicFrameChg>
        <pc:graphicFrameChg chg="del">
          <ac:chgData name="Natalia Vilcu" userId="1b8e24d5-f248-45d3-9b09-deb431c7bc86" providerId="ADAL" clId="{197EF46C-5515-476D-9E8A-B6827B2A9734}" dt="2022-04-05T09:20:21.094" v="222" actId="478"/>
          <ac:graphicFrameMkLst>
            <pc:docMk/>
            <pc:sldMk cId="3984322682" sldId="385"/>
            <ac:graphicFrameMk id="7" creationId="{70916499-B7FB-4E47-A91B-3411FAC70978}"/>
          </ac:graphicFrameMkLst>
        </pc:graphicFrameChg>
      </pc:sldChg>
      <pc:sldChg chg="addSp delSp modSp mod modClrScheme chgLayout">
        <pc:chgData name="Natalia Vilcu" userId="1b8e24d5-f248-45d3-9b09-deb431c7bc86" providerId="ADAL" clId="{197EF46C-5515-476D-9E8A-B6827B2A9734}" dt="2022-04-05T09:21:42.977" v="250" actId="14100"/>
        <pc:sldMkLst>
          <pc:docMk/>
          <pc:sldMk cId="907026608" sldId="386"/>
        </pc:sldMkLst>
        <pc:spChg chg="mod ord">
          <ac:chgData name="Natalia Vilcu" userId="1b8e24d5-f248-45d3-9b09-deb431c7bc86" providerId="ADAL" clId="{197EF46C-5515-476D-9E8A-B6827B2A9734}" dt="2022-04-05T09:21:35.262" v="246" actId="26606"/>
          <ac:spMkLst>
            <pc:docMk/>
            <pc:sldMk cId="907026608" sldId="386"/>
            <ac:spMk id="27" creationId="{419406BE-013A-45D9-8C43-928DC5FE280A}"/>
          </ac:spMkLst>
        </pc:spChg>
        <pc:spChg chg="mod ord">
          <ac:chgData name="Natalia Vilcu" userId="1b8e24d5-f248-45d3-9b09-deb431c7bc86" providerId="ADAL" clId="{197EF46C-5515-476D-9E8A-B6827B2A9734}" dt="2022-04-05T09:21:35.262" v="246" actId="26606"/>
          <ac:spMkLst>
            <pc:docMk/>
            <pc:sldMk cId="907026608" sldId="386"/>
            <ac:spMk id="29" creationId="{426D5ED2-B275-4555-A367-4252E66EA2E5}"/>
          </ac:spMkLst>
        </pc:spChg>
        <pc:graphicFrameChg chg="del">
          <ac:chgData name="Natalia Vilcu" userId="1b8e24d5-f248-45d3-9b09-deb431c7bc86" providerId="ADAL" clId="{197EF46C-5515-476D-9E8A-B6827B2A9734}" dt="2022-04-05T09:20:56.395" v="228" actId="478"/>
          <ac:graphicFrameMkLst>
            <pc:docMk/>
            <pc:sldMk cId="907026608" sldId="386"/>
            <ac:graphicFrameMk id="5" creationId="{986725C4-9C29-441C-96AA-096B17A54485}"/>
          </ac:graphicFrameMkLst>
        </pc:graphicFrameChg>
        <pc:graphicFrameChg chg="del">
          <ac:chgData name="Natalia Vilcu" userId="1b8e24d5-f248-45d3-9b09-deb431c7bc86" providerId="ADAL" clId="{197EF46C-5515-476D-9E8A-B6827B2A9734}" dt="2022-04-05T09:20:57.052" v="229" actId="478"/>
          <ac:graphicFrameMkLst>
            <pc:docMk/>
            <pc:sldMk cId="907026608" sldId="386"/>
            <ac:graphicFrameMk id="6" creationId="{D8D1E7A1-89E7-4D1B-A893-AA93F934A8D3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1:40.432" v="249" actId="14100"/>
          <ac:graphicFrameMkLst>
            <pc:docMk/>
            <pc:sldMk cId="907026608" sldId="386"/>
            <ac:graphicFrameMk id="7" creationId="{E4FBBCDD-5F55-4B44-A199-291C9AA5A3D3}"/>
          </ac:graphicFrameMkLst>
        </pc:graphicFrameChg>
        <pc:graphicFrameChg chg="add mod">
          <ac:chgData name="Natalia Vilcu" userId="1b8e24d5-f248-45d3-9b09-deb431c7bc86" providerId="ADAL" clId="{197EF46C-5515-476D-9E8A-B6827B2A9734}" dt="2022-04-05T09:21:42.977" v="250" actId="14100"/>
          <ac:graphicFrameMkLst>
            <pc:docMk/>
            <pc:sldMk cId="907026608" sldId="386"/>
            <ac:graphicFrameMk id="8" creationId="{EA7A3323-0DFA-43C1-840B-0710A472B40B}"/>
          </ac:graphicFrameMkLst>
        </pc:graphicFrameChg>
      </pc:sldChg>
      <pc:sldChg chg="modSp mod">
        <pc:chgData name="Natalia Vilcu" userId="1b8e24d5-f248-45d3-9b09-deb431c7bc86" providerId="ADAL" clId="{197EF46C-5515-476D-9E8A-B6827B2A9734}" dt="2022-04-06T11:32:43.640" v="4494" actId="1076"/>
        <pc:sldMkLst>
          <pc:docMk/>
          <pc:sldMk cId="448192641" sldId="387"/>
        </pc:sldMkLst>
        <pc:spChg chg="mod">
          <ac:chgData name="Natalia Vilcu" userId="1b8e24d5-f248-45d3-9b09-deb431c7bc86" providerId="ADAL" clId="{197EF46C-5515-476D-9E8A-B6827B2A9734}" dt="2022-04-06T11:32:43.640" v="4494" actId="1076"/>
          <ac:spMkLst>
            <pc:docMk/>
            <pc:sldMk cId="448192641" sldId="387"/>
            <ac:spMk id="2" creationId="{787F9FDF-CA94-49E4-A6F1-B255886F67FF}"/>
          </ac:spMkLst>
        </pc:spChg>
        <pc:spChg chg="mod">
          <ac:chgData name="Natalia Vilcu" userId="1b8e24d5-f248-45d3-9b09-deb431c7bc86" providerId="ADAL" clId="{197EF46C-5515-476D-9E8A-B6827B2A9734}" dt="2022-04-06T10:38:33.769" v="3555" actId="20577"/>
          <ac:spMkLst>
            <pc:docMk/>
            <pc:sldMk cId="448192641" sldId="387"/>
            <ac:spMk id="10" creationId="{00000000-0000-0000-0000-000000000000}"/>
          </ac:spMkLst>
        </pc:spChg>
      </pc:sldChg>
      <pc:sldChg chg="modSp add mod">
        <pc:chgData name="Natalia Vilcu" userId="1b8e24d5-f248-45d3-9b09-deb431c7bc86" providerId="ADAL" clId="{197EF46C-5515-476D-9E8A-B6827B2A9734}" dt="2022-04-06T05:35:02.682" v="3458" actId="20577"/>
        <pc:sldMkLst>
          <pc:docMk/>
          <pc:sldMk cId="2962416849" sldId="388"/>
        </pc:sldMkLst>
        <pc:spChg chg="mod">
          <ac:chgData name="Natalia Vilcu" userId="1b8e24d5-f248-45d3-9b09-deb431c7bc86" providerId="ADAL" clId="{197EF46C-5515-476D-9E8A-B6827B2A9734}" dt="2022-04-06T05:35:02.682" v="3458" actId="20577"/>
          <ac:spMkLst>
            <pc:docMk/>
            <pc:sldMk cId="2962416849" sldId="388"/>
            <ac:spMk id="8" creationId="{00000000-0000-0000-0000-000000000000}"/>
          </ac:spMkLst>
        </pc:spChg>
      </pc:sldChg>
      <pc:sldChg chg="addSp delSp modSp new mod modClrScheme chgLayout">
        <pc:chgData name="Natalia Vilcu" userId="1b8e24d5-f248-45d3-9b09-deb431c7bc86" providerId="ADAL" clId="{197EF46C-5515-476D-9E8A-B6827B2A9734}" dt="2022-04-06T11:38:58.494" v="4511" actId="113"/>
        <pc:sldMkLst>
          <pc:docMk/>
          <pc:sldMk cId="2160840381" sldId="389"/>
        </pc:sldMkLst>
        <pc:spChg chg="del">
          <ac:chgData name="Natalia Vilcu" userId="1b8e24d5-f248-45d3-9b09-deb431c7bc86" providerId="ADAL" clId="{197EF46C-5515-476D-9E8A-B6827B2A9734}" dt="2022-04-06T11:38:10.626" v="4496" actId="478"/>
          <ac:spMkLst>
            <pc:docMk/>
            <pc:sldMk cId="2160840381" sldId="389"/>
            <ac:spMk id="2" creationId="{4C6670C9-C154-4689-8723-820E3E8D5E09}"/>
          </ac:spMkLst>
        </pc:spChg>
        <pc:spChg chg="del">
          <ac:chgData name="Natalia Vilcu" userId="1b8e24d5-f248-45d3-9b09-deb431c7bc86" providerId="ADAL" clId="{197EF46C-5515-476D-9E8A-B6827B2A9734}" dt="2022-04-06T11:38:12.721" v="4497" actId="478"/>
          <ac:spMkLst>
            <pc:docMk/>
            <pc:sldMk cId="2160840381" sldId="389"/>
            <ac:spMk id="3" creationId="{2009FB7C-7ABF-4C18-8413-25056DAFA610}"/>
          </ac:spMkLst>
        </pc:spChg>
        <pc:spChg chg="mod">
          <ac:chgData name="Natalia Vilcu" userId="1b8e24d5-f248-45d3-9b09-deb431c7bc86" providerId="ADAL" clId="{197EF46C-5515-476D-9E8A-B6827B2A9734}" dt="2022-04-06T11:38:24.874" v="4502" actId="26606"/>
          <ac:spMkLst>
            <pc:docMk/>
            <pc:sldMk cId="2160840381" sldId="389"/>
            <ac:spMk id="4" creationId="{BA1B2D79-4359-4D74-975D-646348CA4C24}"/>
          </ac:spMkLst>
        </pc:spChg>
        <pc:spChg chg="del">
          <ac:chgData name="Natalia Vilcu" userId="1b8e24d5-f248-45d3-9b09-deb431c7bc86" providerId="ADAL" clId="{197EF46C-5515-476D-9E8A-B6827B2A9734}" dt="2022-04-06T11:38:15.849" v="4498" actId="478"/>
          <ac:spMkLst>
            <pc:docMk/>
            <pc:sldMk cId="2160840381" sldId="389"/>
            <ac:spMk id="5" creationId="{7B73B13A-ACFD-4950-B4E5-D8FBC0F3951D}"/>
          </ac:spMkLst>
        </pc:spChg>
        <pc:spChg chg="mod">
          <ac:chgData name="Natalia Vilcu" userId="1b8e24d5-f248-45d3-9b09-deb431c7bc86" providerId="ADAL" clId="{197EF46C-5515-476D-9E8A-B6827B2A9734}" dt="2022-04-06T11:38:24.874" v="4502" actId="26606"/>
          <ac:spMkLst>
            <pc:docMk/>
            <pc:sldMk cId="2160840381" sldId="389"/>
            <ac:spMk id="6" creationId="{3561BF15-8F8B-4B8E-9E90-8CE4D21F3BBD}"/>
          </ac:spMkLst>
        </pc:spChg>
        <pc:graphicFrameChg chg="add mod ord">
          <ac:chgData name="Natalia Vilcu" userId="1b8e24d5-f248-45d3-9b09-deb431c7bc86" providerId="ADAL" clId="{197EF46C-5515-476D-9E8A-B6827B2A9734}" dt="2022-04-06T11:38:58.494" v="4511" actId="113"/>
          <ac:graphicFrameMkLst>
            <pc:docMk/>
            <pc:sldMk cId="2160840381" sldId="389"/>
            <ac:graphicFrameMk id="7" creationId="{57A4AA09-B89A-49A5-B7DA-81EC91E3EA4E}"/>
          </ac:graphicFrameMkLst>
        </pc:graphicFrameChg>
      </pc:sldChg>
    </pc:docChg>
  </pc:docChgLst>
  <pc:docChgLst>
    <pc:chgData name="Mihai Grosu" userId="56cb48f3-9863-40dc-b9f3-e5b87529c7fa" providerId="ADAL" clId="{985A6DAE-96A1-46DA-83B5-5A98B870B793}"/>
    <pc:docChg chg="custSel modSld">
      <pc:chgData name="Mihai Grosu" userId="56cb48f3-9863-40dc-b9f3-e5b87529c7fa" providerId="ADAL" clId="{985A6DAE-96A1-46DA-83B5-5A98B870B793}" dt="2022-10-01T13:46:52.156" v="229" actId="20577"/>
      <pc:docMkLst>
        <pc:docMk/>
      </pc:docMkLst>
      <pc:sldChg chg="modSp mod">
        <pc:chgData name="Mihai Grosu" userId="56cb48f3-9863-40dc-b9f3-e5b87529c7fa" providerId="ADAL" clId="{985A6DAE-96A1-46DA-83B5-5A98B870B793}" dt="2022-09-24T06:04:37.451" v="9" actId="20577"/>
        <pc:sldMkLst>
          <pc:docMk/>
          <pc:sldMk cId="3757737498" sldId="362"/>
        </pc:sldMkLst>
        <pc:spChg chg="mod">
          <ac:chgData name="Mihai Grosu" userId="56cb48f3-9863-40dc-b9f3-e5b87529c7fa" providerId="ADAL" clId="{985A6DAE-96A1-46DA-83B5-5A98B870B793}" dt="2022-09-24T06:04:37.451" v="9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modSp mod">
        <pc:chgData name="Mihai Grosu" userId="56cb48f3-9863-40dc-b9f3-e5b87529c7fa" providerId="ADAL" clId="{985A6DAE-96A1-46DA-83B5-5A98B870B793}" dt="2022-10-01T13:42:24.888" v="188" actId="20577"/>
        <pc:sldMkLst>
          <pc:docMk/>
          <pc:sldMk cId="3556753464" sldId="365"/>
        </pc:sldMkLst>
        <pc:spChg chg="mod">
          <ac:chgData name="Mihai Grosu" userId="56cb48f3-9863-40dc-b9f3-e5b87529c7fa" providerId="ADAL" clId="{985A6DAE-96A1-46DA-83B5-5A98B870B793}" dt="2022-10-01T13:42:24.888" v="188" actId="20577"/>
          <ac:spMkLst>
            <pc:docMk/>
            <pc:sldMk cId="3556753464" sldId="365"/>
            <ac:spMk id="8" creationId="{00000000-0000-0000-0000-000000000000}"/>
          </ac:spMkLst>
        </pc:spChg>
      </pc:sldChg>
      <pc:sldChg chg="addSp delSp modSp mod">
        <pc:chgData name="Mihai Grosu" userId="56cb48f3-9863-40dc-b9f3-e5b87529c7fa" providerId="ADAL" clId="{985A6DAE-96A1-46DA-83B5-5A98B870B793}" dt="2022-10-01T13:12:30.510" v="27" actId="113"/>
        <pc:sldMkLst>
          <pc:docMk/>
          <pc:sldMk cId="692063793" sldId="374"/>
        </pc:sldMkLst>
        <pc:graphicFrameChg chg="add mod">
          <ac:chgData name="Mihai Grosu" userId="56cb48f3-9863-40dc-b9f3-e5b87529c7fa" providerId="ADAL" clId="{985A6DAE-96A1-46DA-83B5-5A98B870B793}" dt="2022-10-01T13:12:30.510" v="27" actId="113"/>
          <ac:graphicFrameMkLst>
            <pc:docMk/>
            <pc:sldMk cId="692063793" sldId="374"/>
            <ac:graphicFrameMk id="2" creationId="{D6CAE35B-32B7-4476-B77A-D61D20A72EA7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11:14.756" v="19"/>
          <ac:graphicFrameMkLst>
            <pc:docMk/>
            <pc:sldMk cId="692063793" sldId="374"/>
            <ac:graphicFrameMk id="3" creationId="{B3B751F3-368F-4F34-B16A-466C1FC94F7E}"/>
          </ac:graphicFrameMkLst>
        </pc:graphicFrameChg>
        <pc:graphicFrameChg chg="del">
          <ac:chgData name="Mihai Grosu" userId="56cb48f3-9863-40dc-b9f3-e5b87529c7fa" providerId="ADAL" clId="{985A6DAE-96A1-46DA-83B5-5A98B870B793}" dt="2022-10-01T13:10:16.631" v="10" actId="478"/>
          <ac:graphicFrameMkLst>
            <pc:docMk/>
            <pc:sldMk cId="692063793" sldId="374"/>
            <ac:graphicFrameMk id="11" creationId="{46E27B35-3C61-491B-80B8-7CDF89AAE5D2}"/>
          </ac:graphicFrameMkLst>
        </pc:graphicFrameChg>
        <pc:graphicFrameChg chg="del">
          <ac:chgData name="Mihai Grosu" userId="56cb48f3-9863-40dc-b9f3-e5b87529c7fa" providerId="ADAL" clId="{985A6DAE-96A1-46DA-83B5-5A98B870B793}" dt="2022-10-01T13:10:53.319" v="14" actId="478"/>
          <ac:graphicFrameMkLst>
            <pc:docMk/>
            <pc:sldMk cId="692063793" sldId="374"/>
            <ac:graphicFrameMk id="12" creationId="{487BD1ED-9F8D-494E-B65F-4C633E90509D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12:54.402" v="31" actId="1076"/>
        <pc:sldMkLst>
          <pc:docMk/>
          <pc:sldMk cId="3329867440" sldId="375"/>
        </pc:sldMkLst>
        <pc:graphicFrameChg chg="add mod">
          <ac:chgData name="Mihai Grosu" userId="56cb48f3-9863-40dc-b9f3-e5b87529c7fa" providerId="ADAL" clId="{985A6DAE-96A1-46DA-83B5-5A98B870B793}" dt="2022-10-01T13:12:24.997" v="25" actId="113"/>
          <ac:graphicFrameMkLst>
            <pc:docMk/>
            <pc:sldMk cId="3329867440" sldId="375"/>
            <ac:graphicFrameMk id="2" creationId="{C70B642A-0199-46CB-A8C5-311B4EDCF019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12:54.402" v="31" actId="1076"/>
          <ac:graphicFrameMkLst>
            <pc:docMk/>
            <pc:sldMk cId="3329867440" sldId="375"/>
            <ac:graphicFrameMk id="3" creationId="{01C91FAF-500A-443F-979F-6ACFC90B5F08}"/>
          </ac:graphicFrameMkLst>
        </pc:graphicFrameChg>
        <pc:graphicFrameChg chg="del">
          <ac:chgData name="Mihai Grosu" userId="56cb48f3-9863-40dc-b9f3-e5b87529c7fa" providerId="ADAL" clId="{985A6DAE-96A1-46DA-83B5-5A98B870B793}" dt="2022-10-01T13:12:06.336" v="20" actId="478"/>
          <ac:graphicFrameMkLst>
            <pc:docMk/>
            <pc:sldMk cId="3329867440" sldId="375"/>
            <ac:graphicFrameMk id="8" creationId="{437F4CB4-F119-495B-BBC4-DD94F9DEBBAB}"/>
          </ac:graphicFrameMkLst>
        </pc:graphicFrameChg>
        <pc:graphicFrameChg chg="del">
          <ac:chgData name="Mihai Grosu" userId="56cb48f3-9863-40dc-b9f3-e5b87529c7fa" providerId="ADAL" clId="{985A6DAE-96A1-46DA-83B5-5A98B870B793}" dt="2022-10-01T13:12:48.088" v="28" actId="478"/>
          <ac:graphicFrameMkLst>
            <pc:docMk/>
            <pc:sldMk cId="3329867440" sldId="375"/>
            <ac:graphicFrameMk id="9" creationId="{92F34036-7EC5-49FD-B064-AD8D113FA1AE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13:50.797" v="42" actId="113"/>
        <pc:sldMkLst>
          <pc:docMk/>
          <pc:sldMk cId="2373926617" sldId="376"/>
        </pc:sldMkLst>
        <pc:graphicFrameChg chg="add mod">
          <ac:chgData name="Mihai Grosu" userId="56cb48f3-9863-40dc-b9f3-e5b87529c7fa" providerId="ADAL" clId="{985A6DAE-96A1-46DA-83B5-5A98B870B793}" dt="2022-10-01T13:13:50.797" v="42" actId="113"/>
          <ac:graphicFrameMkLst>
            <pc:docMk/>
            <pc:sldMk cId="2373926617" sldId="376"/>
            <ac:graphicFrameMk id="2" creationId="{B73A63B7-6243-41D9-90AF-67FB33E8B22D}"/>
          </ac:graphicFrameMkLst>
        </pc:graphicFrameChg>
        <pc:graphicFrameChg chg="del">
          <ac:chgData name="Mihai Grosu" userId="56cb48f3-9863-40dc-b9f3-e5b87529c7fa" providerId="ADAL" clId="{985A6DAE-96A1-46DA-83B5-5A98B870B793}" dt="2022-10-01T13:13:24.060" v="32" actId="478"/>
          <ac:graphicFrameMkLst>
            <pc:docMk/>
            <pc:sldMk cId="2373926617" sldId="376"/>
            <ac:graphicFrameMk id="6" creationId="{1851AD95-7A4D-40C6-A73A-1F223E78F72B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15:17.650" v="52" actId="1076"/>
        <pc:sldMkLst>
          <pc:docMk/>
          <pc:sldMk cId="1987953430" sldId="378"/>
        </pc:sldMkLst>
        <pc:graphicFrameChg chg="add mod">
          <ac:chgData name="Mihai Grosu" userId="56cb48f3-9863-40dc-b9f3-e5b87529c7fa" providerId="ADAL" clId="{985A6DAE-96A1-46DA-83B5-5A98B870B793}" dt="2022-10-01T13:14:51.816" v="48" actId="14100"/>
          <ac:graphicFrameMkLst>
            <pc:docMk/>
            <pc:sldMk cId="1987953430" sldId="378"/>
            <ac:graphicFrameMk id="2" creationId="{3D0742F6-E158-4F28-ABB8-C9B6FF84E0C4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15:17.650" v="52" actId="1076"/>
          <ac:graphicFrameMkLst>
            <pc:docMk/>
            <pc:sldMk cId="1987953430" sldId="378"/>
            <ac:graphicFrameMk id="3" creationId="{38FB0A52-9CF1-4295-A35D-FF0493FE4F28}"/>
          </ac:graphicFrameMkLst>
        </pc:graphicFrameChg>
        <pc:graphicFrameChg chg="del">
          <ac:chgData name="Mihai Grosu" userId="56cb48f3-9863-40dc-b9f3-e5b87529c7fa" providerId="ADAL" clId="{985A6DAE-96A1-46DA-83B5-5A98B870B793}" dt="2022-10-01T13:14:42.030" v="43" actId="478"/>
          <ac:graphicFrameMkLst>
            <pc:docMk/>
            <pc:sldMk cId="1987953430" sldId="378"/>
            <ac:graphicFrameMk id="7" creationId="{268B4455-FA5A-464A-A206-305BD9EF004E}"/>
          </ac:graphicFrameMkLst>
        </pc:graphicFrameChg>
        <pc:graphicFrameChg chg="del">
          <ac:chgData name="Mihai Grosu" userId="56cb48f3-9863-40dc-b9f3-e5b87529c7fa" providerId="ADAL" clId="{985A6DAE-96A1-46DA-83B5-5A98B870B793}" dt="2022-10-01T13:15:08.526" v="49" actId="478"/>
          <ac:graphicFrameMkLst>
            <pc:docMk/>
            <pc:sldMk cId="1987953430" sldId="378"/>
            <ac:graphicFrameMk id="8" creationId="{F2226BCA-F140-4372-86F2-A9C1031008E5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16:56.256" v="62" actId="1076"/>
        <pc:sldMkLst>
          <pc:docMk/>
          <pc:sldMk cId="3643668523" sldId="381"/>
        </pc:sldMkLst>
        <pc:graphicFrameChg chg="add mod">
          <ac:chgData name="Mihai Grosu" userId="56cb48f3-9863-40dc-b9f3-e5b87529c7fa" providerId="ADAL" clId="{985A6DAE-96A1-46DA-83B5-5A98B870B793}" dt="2022-10-01T13:16:22.615" v="58" actId="14100"/>
          <ac:graphicFrameMkLst>
            <pc:docMk/>
            <pc:sldMk cId="3643668523" sldId="381"/>
            <ac:graphicFrameMk id="2" creationId="{DE26C332-563A-48C1-95A7-F56B3C19F69F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16:56.256" v="62" actId="1076"/>
          <ac:graphicFrameMkLst>
            <pc:docMk/>
            <pc:sldMk cId="3643668523" sldId="381"/>
            <ac:graphicFrameMk id="3" creationId="{FE123501-4F53-4155-B089-2A00B8BA5A76}"/>
          </ac:graphicFrameMkLst>
        </pc:graphicFrameChg>
        <pc:graphicFrameChg chg="del">
          <ac:chgData name="Mihai Grosu" userId="56cb48f3-9863-40dc-b9f3-e5b87529c7fa" providerId="ADAL" clId="{985A6DAE-96A1-46DA-83B5-5A98B870B793}" dt="2022-10-01T13:16:08.255" v="53" actId="478"/>
          <ac:graphicFrameMkLst>
            <pc:docMk/>
            <pc:sldMk cId="3643668523" sldId="381"/>
            <ac:graphicFrameMk id="9" creationId="{D9F1AE5E-08BE-4857-9CB8-558CC4D19345}"/>
          </ac:graphicFrameMkLst>
        </pc:graphicFrameChg>
        <pc:graphicFrameChg chg="del">
          <ac:chgData name="Mihai Grosu" userId="56cb48f3-9863-40dc-b9f3-e5b87529c7fa" providerId="ADAL" clId="{985A6DAE-96A1-46DA-83B5-5A98B870B793}" dt="2022-10-01T13:16:51.227" v="59" actId="478"/>
          <ac:graphicFrameMkLst>
            <pc:docMk/>
            <pc:sldMk cId="3643668523" sldId="381"/>
            <ac:graphicFrameMk id="10" creationId="{64872CD9-6B3A-498C-B2F2-3B98A0E73885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19:57.618" v="72" actId="1076"/>
        <pc:sldMkLst>
          <pc:docMk/>
          <pc:sldMk cId="1036210355" sldId="383"/>
        </pc:sldMkLst>
        <pc:graphicFrameChg chg="add mod">
          <ac:chgData name="Mihai Grosu" userId="56cb48f3-9863-40dc-b9f3-e5b87529c7fa" providerId="ADAL" clId="{985A6DAE-96A1-46DA-83B5-5A98B870B793}" dt="2022-10-01T13:19:33.643" v="68" actId="14100"/>
          <ac:graphicFrameMkLst>
            <pc:docMk/>
            <pc:sldMk cId="1036210355" sldId="383"/>
            <ac:graphicFrameMk id="2" creationId="{9A8C5DB9-8AF5-4DA2-899E-5ABAC32D132C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19:57.618" v="72" actId="1076"/>
          <ac:graphicFrameMkLst>
            <pc:docMk/>
            <pc:sldMk cId="1036210355" sldId="383"/>
            <ac:graphicFrameMk id="3" creationId="{DA87EDAB-4AE9-4407-B154-FAC3AD22D172}"/>
          </ac:graphicFrameMkLst>
        </pc:graphicFrameChg>
        <pc:graphicFrameChg chg="del">
          <ac:chgData name="Mihai Grosu" userId="56cb48f3-9863-40dc-b9f3-e5b87529c7fa" providerId="ADAL" clId="{985A6DAE-96A1-46DA-83B5-5A98B870B793}" dt="2022-10-01T13:19:24.105" v="63" actId="478"/>
          <ac:graphicFrameMkLst>
            <pc:docMk/>
            <pc:sldMk cId="1036210355" sldId="383"/>
            <ac:graphicFrameMk id="9" creationId="{871C98C3-38F2-4F7B-81C0-90FFBF074119}"/>
          </ac:graphicFrameMkLst>
        </pc:graphicFrameChg>
        <pc:graphicFrameChg chg="del">
          <ac:chgData name="Mihai Grosu" userId="56cb48f3-9863-40dc-b9f3-e5b87529c7fa" providerId="ADAL" clId="{985A6DAE-96A1-46DA-83B5-5A98B870B793}" dt="2022-10-01T13:19:49.902" v="69" actId="478"/>
          <ac:graphicFrameMkLst>
            <pc:docMk/>
            <pc:sldMk cId="1036210355" sldId="383"/>
            <ac:graphicFrameMk id="10" creationId="{219348C3-92EF-4295-92EA-0AEB123D5141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20:47.731" v="80" actId="1076"/>
        <pc:sldMkLst>
          <pc:docMk/>
          <pc:sldMk cId="1882732649" sldId="384"/>
        </pc:sldMkLst>
        <pc:graphicFrameChg chg="add mod">
          <ac:chgData name="Mihai Grosu" userId="56cb48f3-9863-40dc-b9f3-e5b87529c7fa" providerId="ADAL" clId="{985A6DAE-96A1-46DA-83B5-5A98B870B793}" dt="2022-10-01T13:20:28.909" v="76" actId="1076"/>
          <ac:graphicFrameMkLst>
            <pc:docMk/>
            <pc:sldMk cId="1882732649" sldId="384"/>
            <ac:graphicFrameMk id="2" creationId="{4DD8C521-0C6D-4506-96F5-D268B37E3A6D}"/>
          </ac:graphicFrameMkLst>
        </pc:graphicFrameChg>
        <pc:graphicFrameChg chg="add mod">
          <ac:chgData name="Mihai Grosu" userId="56cb48f3-9863-40dc-b9f3-e5b87529c7fa" providerId="ADAL" clId="{985A6DAE-96A1-46DA-83B5-5A98B870B793}" dt="2022-10-01T13:20:47.731" v="80" actId="1076"/>
          <ac:graphicFrameMkLst>
            <pc:docMk/>
            <pc:sldMk cId="1882732649" sldId="384"/>
            <ac:graphicFrameMk id="3" creationId="{FA808C31-BE66-45E0-9BD1-0AB8519E3699}"/>
          </ac:graphicFrameMkLst>
        </pc:graphicFrameChg>
        <pc:graphicFrameChg chg="del">
          <ac:chgData name="Mihai Grosu" userId="56cb48f3-9863-40dc-b9f3-e5b87529c7fa" providerId="ADAL" clId="{985A6DAE-96A1-46DA-83B5-5A98B870B793}" dt="2022-10-01T13:20:23.783" v="73" actId="478"/>
          <ac:graphicFrameMkLst>
            <pc:docMk/>
            <pc:sldMk cId="1882732649" sldId="384"/>
            <ac:graphicFrameMk id="7" creationId="{C8362991-8AD2-4549-9665-D0B59F1FF925}"/>
          </ac:graphicFrameMkLst>
        </pc:graphicFrameChg>
        <pc:graphicFrameChg chg="del">
          <ac:chgData name="Mihai Grosu" userId="56cb48f3-9863-40dc-b9f3-e5b87529c7fa" providerId="ADAL" clId="{985A6DAE-96A1-46DA-83B5-5A98B870B793}" dt="2022-10-01T13:20:42.961" v="77" actId="478"/>
          <ac:graphicFrameMkLst>
            <pc:docMk/>
            <pc:sldMk cId="1882732649" sldId="384"/>
            <ac:graphicFrameMk id="9" creationId="{E93418BA-7EA6-455B-998A-ABD9BDF62865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21:56.389" v="93" actId="113"/>
        <pc:sldMkLst>
          <pc:docMk/>
          <pc:sldMk cId="3984322682" sldId="385"/>
        </pc:sldMkLst>
        <pc:graphicFrameChg chg="add mod">
          <ac:chgData name="Mihai Grosu" userId="56cb48f3-9863-40dc-b9f3-e5b87529c7fa" providerId="ADAL" clId="{985A6DAE-96A1-46DA-83B5-5A98B870B793}" dt="2022-10-01T13:21:56.389" v="93" actId="113"/>
          <ac:graphicFrameMkLst>
            <pc:docMk/>
            <pc:sldMk cId="3984322682" sldId="385"/>
            <ac:graphicFrameMk id="2" creationId="{0CEDB8E8-468B-4E53-B793-8ED63FAA7206}"/>
          </ac:graphicFrameMkLst>
        </pc:graphicFrameChg>
        <pc:graphicFrameChg chg="del">
          <ac:chgData name="Mihai Grosu" userId="56cb48f3-9863-40dc-b9f3-e5b87529c7fa" providerId="ADAL" clId="{985A6DAE-96A1-46DA-83B5-5A98B870B793}" dt="2022-10-01T13:21:22.290" v="81" actId="478"/>
          <ac:graphicFrameMkLst>
            <pc:docMk/>
            <pc:sldMk cId="3984322682" sldId="385"/>
            <ac:graphicFrameMk id="5" creationId="{3C6A3754-E4B5-4E21-A3FE-4DCEE5D5BD69}"/>
          </ac:graphicFrameMkLst>
        </pc:graphicFrameChg>
      </pc:sldChg>
      <pc:sldChg chg="addSp delSp modSp mod">
        <pc:chgData name="Mihai Grosu" userId="56cb48f3-9863-40dc-b9f3-e5b87529c7fa" providerId="ADAL" clId="{985A6DAE-96A1-46DA-83B5-5A98B870B793}" dt="2022-10-01T13:23:01.334" v="105" actId="113"/>
        <pc:sldMkLst>
          <pc:docMk/>
          <pc:sldMk cId="907026608" sldId="386"/>
        </pc:sldMkLst>
        <pc:graphicFrameChg chg="add mod">
          <ac:chgData name="Mihai Grosu" userId="56cb48f3-9863-40dc-b9f3-e5b87529c7fa" providerId="ADAL" clId="{985A6DAE-96A1-46DA-83B5-5A98B870B793}" dt="2022-10-01T13:23:01.334" v="105" actId="113"/>
          <ac:graphicFrameMkLst>
            <pc:docMk/>
            <pc:sldMk cId="907026608" sldId="386"/>
            <ac:graphicFrameMk id="2" creationId="{2BE88D6D-5305-4376-BBBB-1AC1FAC9B4A5}"/>
          </ac:graphicFrameMkLst>
        </pc:graphicFrameChg>
        <pc:graphicFrameChg chg="del">
          <ac:chgData name="Mihai Grosu" userId="56cb48f3-9863-40dc-b9f3-e5b87529c7fa" providerId="ADAL" clId="{985A6DAE-96A1-46DA-83B5-5A98B870B793}" dt="2022-10-01T13:22:24.130" v="94" actId="478"/>
          <ac:graphicFrameMkLst>
            <pc:docMk/>
            <pc:sldMk cId="907026608" sldId="386"/>
            <ac:graphicFrameMk id="8" creationId="{4BC82657-08DE-40F6-8BE9-12C40696C8EF}"/>
          </ac:graphicFrameMkLst>
        </pc:graphicFrameChg>
      </pc:sldChg>
      <pc:sldChg chg="modSp mod">
        <pc:chgData name="Mihai Grosu" userId="56cb48f3-9863-40dc-b9f3-e5b87529c7fa" providerId="ADAL" clId="{985A6DAE-96A1-46DA-83B5-5A98B870B793}" dt="2022-10-01T13:46:52.156" v="229" actId="20577"/>
        <pc:sldMkLst>
          <pc:docMk/>
          <pc:sldMk cId="448192641" sldId="387"/>
        </pc:sldMkLst>
        <pc:spChg chg="mod">
          <ac:chgData name="Mihai Grosu" userId="56cb48f3-9863-40dc-b9f3-e5b87529c7fa" providerId="ADAL" clId="{985A6DAE-96A1-46DA-83B5-5A98B870B793}" dt="2022-10-01T13:46:52.156" v="229" actId="20577"/>
          <ac:spMkLst>
            <pc:docMk/>
            <pc:sldMk cId="448192641" sldId="387"/>
            <ac:spMk id="2" creationId="{787F9FDF-CA94-49E4-A6F1-B255886F67FF}"/>
          </ac:spMkLst>
        </pc:spChg>
      </pc:sldChg>
      <pc:sldChg chg="modSp mod">
        <pc:chgData name="Mihai Grosu" userId="56cb48f3-9863-40dc-b9f3-e5b87529c7fa" providerId="ADAL" clId="{985A6DAE-96A1-46DA-83B5-5A98B870B793}" dt="2022-10-01T13:46:11.995" v="227" actId="20577"/>
        <pc:sldMkLst>
          <pc:docMk/>
          <pc:sldMk cId="2962416849" sldId="388"/>
        </pc:sldMkLst>
        <pc:spChg chg="mod">
          <ac:chgData name="Mihai Grosu" userId="56cb48f3-9863-40dc-b9f3-e5b87529c7fa" providerId="ADAL" clId="{985A6DAE-96A1-46DA-83B5-5A98B870B793}" dt="2022-10-01T13:46:11.995" v="227" actId="20577"/>
          <ac:spMkLst>
            <pc:docMk/>
            <pc:sldMk cId="2962416849" sldId="388"/>
            <ac:spMk id="8" creationId="{00000000-0000-0000-0000-000000000000}"/>
          </ac:spMkLst>
        </pc:spChg>
      </pc:sldChg>
    </pc:docChg>
  </pc:docChgLst>
  <pc:docChgLst>
    <pc:chgData name="Mihai Grosu" userId="56cb48f3-9863-40dc-b9f3-e5b87529c7fa" providerId="ADAL" clId="{DF466A8F-530A-4A7B-BC07-1EDD6C5D7AF4}"/>
    <pc:docChg chg="undo redo custSel delSld modSld">
      <pc:chgData name="Mihai Grosu" userId="56cb48f3-9863-40dc-b9f3-e5b87529c7fa" providerId="ADAL" clId="{DF466A8F-530A-4A7B-BC07-1EDD6C5D7AF4}" dt="2023-01-04T16:32:00.978" v="227" actId="1076"/>
      <pc:docMkLst>
        <pc:docMk/>
      </pc:docMkLst>
      <pc:sldChg chg="modSp mod">
        <pc:chgData name="Mihai Grosu" userId="56cb48f3-9863-40dc-b9f3-e5b87529c7fa" providerId="ADAL" clId="{DF466A8F-530A-4A7B-BC07-1EDD6C5D7AF4}" dt="2023-01-01T19:49:17.462" v="216" actId="13926"/>
        <pc:sldMkLst>
          <pc:docMk/>
          <pc:sldMk cId="3556753464" sldId="365"/>
        </pc:sldMkLst>
        <pc:spChg chg="mod">
          <ac:chgData name="Mihai Grosu" userId="56cb48f3-9863-40dc-b9f3-e5b87529c7fa" providerId="ADAL" clId="{DF466A8F-530A-4A7B-BC07-1EDD6C5D7AF4}" dt="2023-01-01T19:49:17.462" v="216" actId="13926"/>
          <ac:spMkLst>
            <pc:docMk/>
            <pc:sldMk cId="3556753464" sldId="365"/>
            <ac:spMk id="8" creationId="{00000000-0000-0000-0000-000000000000}"/>
          </ac:spMkLst>
        </pc:spChg>
      </pc:sldChg>
      <pc:sldChg chg="addSp delSp modSp mod">
        <pc:chgData name="Mihai Grosu" userId="56cb48f3-9863-40dc-b9f3-e5b87529c7fa" providerId="ADAL" clId="{DF466A8F-530A-4A7B-BC07-1EDD6C5D7AF4}" dt="2023-01-01T19:01:23.271" v="19" actId="1076"/>
        <pc:sldMkLst>
          <pc:docMk/>
          <pc:sldMk cId="692063793" sldId="374"/>
        </pc:sldMkLst>
        <pc:graphicFrameChg chg="add del">
          <ac:chgData name="Mihai Grosu" userId="56cb48f3-9863-40dc-b9f3-e5b87529c7fa" providerId="ADAL" clId="{DF466A8F-530A-4A7B-BC07-1EDD6C5D7AF4}" dt="2023-01-01T19:01:00.854" v="11" actId="478"/>
          <ac:graphicFrameMkLst>
            <pc:docMk/>
            <pc:sldMk cId="692063793" sldId="374"/>
            <ac:graphicFrameMk id="2" creationId="{D6CAE35B-32B7-4476-B77A-D61D20A72EA7}"/>
          </ac:graphicFrameMkLst>
        </pc:graphicFrameChg>
        <pc:graphicFrameChg chg="del">
          <ac:chgData name="Mihai Grosu" userId="56cb48f3-9863-40dc-b9f3-e5b87529c7fa" providerId="ADAL" clId="{DF466A8F-530A-4A7B-BC07-1EDD6C5D7AF4}" dt="2023-01-01T19:01:15.591" v="16" actId="478"/>
          <ac:graphicFrameMkLst>
            <pc:docMk/>
            <pc:sldMk cId="692063793" sldId="374"/>
            <ac:graphicFrameMk id="3" creationId="{B3B751F3-368F-4F34-B16A-466C1FC94F7E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1:02.621" v="15" actId="14100"/>
          <ac:graphicFrameMkLst>
            <pc:docMk/>
            <pc:sldMk cId="692063793" sldId="374"/>
            <ac:graphicFrameMk id="4" creationId="{06F4997B-911A-423B-864D-4AF23F4D47D2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1:23.271" v="19" actId="1076"/>
          <ac:graphicFrameMkLst>
            <pc:docMk/>
            <pc:sldMk cId="692063793" sldId="374"/>
            <ac:graphicFrameMk id="5" creationId="{A93B823E-77E9-4AF9-8B9F-5D079C5BEBA4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02:47.123" v="48" actId="1036"/>
        <pc:sldMkLst>
          <pc:docMk/>
          <pc:sldMk cId="3329867440" sldId="375"/>
        </pc:sldMkLst>
        <pc:graphicFrameChg chg="del">
          <ac:chgData name="Mihai Grosu" userId="56cb48f3-9863-40dc-b9f3-e5b87529c7fa" providerId="ADAL" clId="{DF466A8F-530A-4A7B-BC07-1EDD6C5D7AF4}" dt="2023-01-01T19:02:02.052" v="20" actId="478"/>
          <ac:graphicFrameMkLst>
            <pc:docMk/>
            <pc:sldMk cId="3329867440" sldId="375"/>
            <ac:graphicFrameMk id="2" creationId="{C70B642A-0199-46CB-A8C5-311B4EDCF019}"/>
          </ac:graphicFrameMkLst>
        </pc:graphicFrameChg>
        <pc:graphicFrameChg chg="del">
          <ac:chgData name="Mihai Grosu" userId="56cb48f3-9863-40dc-b9f3-e5b87529c7fa" providerId="ADAL" clId="{DF466A8F-530A-4A7B-BC07-1EDD6C5D7AF4}" dt="2023-01-01T19:02:33.042" v="34" actId="478"/>
          <ac:graphicFrameMkLst>
            <pc:docMk/>
            <pc:sldMk cId="3329867440" sldId="375"/>
            <ac:graphicFrameMk id="3" creationId="{01C91FAF-500A-443F-979F-6ACFC90B5F08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2:19.728" v="33" actId="1035"/>
          <ac:graphicFrameMkLst>
            <pc:docMk/>
            <pc:sldMk cId="3329867440" sldId="375"/>
            <ac:graphicFrameMk id="4" creationId="{0587F1A2-A85C-47FF-9B49-3A8D2C4C3BB3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2:47.123" v="48" actId="1036"/>
          <ac:graphicFrameMkLst>
            <pc:docMk/>
            <pc:sldMk cId="3329867440" sldId="375"/>
            <ac:graphicFrameMk id="5" creationId="{E6D549C1-A8F3-41CB-B00D-551EC2AB029C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04:25.300" v="61" actId="255"/>
        <pc:sldMkLst>
          <pc:docMk/>
          <pc:sldMk cId="2373926617" sldId="376"/>
        </pc:sldMkLst>
        <pc:graphicFrameChg chg="del">
          <ac:chgData name="Mihai Grosu" userId="56cb48f3-9863-40dc-b9f3-e5b87529c7fa" providerId="ADAL" clId="{DF466A8F-530A-4A7B-BC07-1EDD6C5D7AF4}" dt="2023-01-01T19:03:40.145" v="49" actId="478"/>
          <ac:graphicFrameMkLst>
            <pc:docMk/>
            <pc:sldMk cId="2373926617" sldId="376"/>
            <ac:graphicFrameMk id="2" creationId="{B73A63B7-6243-41D9-90AF-67FB33E8B22D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4:25.300" v="61" actId="255"/>
          <ac:graphicFrameMkLst>
            <pc:docMk/>
            <pc:sldMk cId="2373926617" sldId="376"/>
            <ac:graphicFrameMk id="3" creationId="{B58CFD46-7B32-4FDB-83E0-7CC884B25AB4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06:00.975" v="72" actId="1036"/>
        <pc:sldMkLst>
          <pc:docMk/>
          <pc:sldMk cId="1987953430" sldId="378"/>
        </pc:sldMkLst>
        <pc:graphicFrameChg chg="del">
          <ac:chgData name="Mihai Grosu" userId="56cb48f3-9863-40dc-b9f3-e5b87529c7fa" providerId="ADAL" clId="{DF466A8F-530A-4A7B-BC07-1EDD6C5D7AF4}" dt="2023-01-01T19:05:22.013" v="62" actId="478"/>
          <ac:graphicFrameMkLst>
            <pc:docMk/>
            <pc:sldMk cId="1987953430" sldId="378"/>
            <ac:graphicFrameMk id="2" creationId="{3D0742F6-E158-4F28-ABB8-C9B6FF84E0C4}"/>
          </ac:graphicFrameMkLst>
        </pc:graphicFrameChg>
        <pc:graphicFrameChg chg="del">
          <ac:chgData name="Mihai Grosu" userId="56cb48f3-9863-40dc-b9f3-e5b87529c7fa" providerId="ADAL" clId="{DF466A8F-530A-4A7B-BC07-1EDD6C5D7AF4}" dt="2023-01-01T19:05:47.868" v="67" actId="478"/>
          <ac:graphicFrameMkLst>
            <pc:docMk/>
            <pc:sldMk cId="1987953430" sldId="378"/>
            <ac:graphicFrameMk id="3" creationId="{38FB0A52-9CF1-4295-A35D-FF0493FE4F28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5:29.856" v="66" actId="1076"/>
          <ac:graphicFrameMkLst>
            <pc:docMk/>
            <pc:sldMk cId="1987953430" sldId="378"/>
            <ac:graphicFrameMk id="4" creationId="{6638F0F6-80A6-42A8-AEBC-C3F59A5C6ADA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6:00.975" v="72" actId="1036"/>
          <ac:graphicFrameMkLst>
            <pc:docMk/>
            <pc:sldMk cId="1987953430" sldId="378"/>
            <ac:graphicFrameMk id="5" creationId="{133530AB-30F8-4B18-B280-EF9D30CBB9A0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07:45.871" v="92" actId="1036"/>
        <pc:sldMkLst>
          <pc:docMk/>
          <pc:sldMk cId="3643668523" sldId="381"/>
        </pc:sldMkLst>
        <pc:graphicFrameChg chg="del">
          <ac:chgData name="Mihai Grosu" userId="56cb48f3-9863-40dc-b9f3-e5b87529c7fa" providerId="ADAL" clId="{DF466A8F-530A-4A7B-BC07-1EDD6C5D7AF4}" dt="2023-01-01T19:07:03.808" v="73" actId="478"/>
          <ac:graphicFrameMkLst>
            <pc:docMk/>
            <pc:sldMk cId="3643668523" sldId="381"/>
            <ac:graphicFrameMk id="2" creationId="{DE26C332-563A-48C1-95A7-F56B3C19F69F}"/>
          </ac:graphicFrameMkLst>
        </pc:graphicFrameChg>
        <pc:graphicFrameChg chg="del">
          <ac:chgData name="Mihai Grosu" userId="56cb48f3-9863-40dc-b9f3-e5b87529c7fa" providerId="ADAL" clId="{DF466A8F-530A-4A7B-BC07-1EDD6C5D7AF4}" dt="2023-01-01T19:07:36.131" v="85" actId="478"/>
          <ac:graphicFrameMkLst>
            <pc:docMk/>
            <pc:sldMk cId="3643668523" sldId="381"/>
            <ac:graphicFrameMk id="3" creationId="{FE123501-4F53-4155-B089-2A00B8BA5A76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7:13.558" v="84" actId="1037"/>
          <ac:graphicFrameMkLst>
            <pc:docMk/>
            <pc:sldMk cId="3643668523" sldId="381"/>
            <ac:graphicFrameMk id="4" creationId="{97C7D162-A3ED-424B-89FA-3E2D312BD540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07:45.871" v="92" actId="1036"/>
          <ac:graphicFrameMkLst>
            <pc:docMk/>
            <pc:sldMk cId="3643668523" sldId="381"/>
            <ac:graphicFrameMk id="5" creationId="{548BED0A-FBCC-4ACB-BD65-8021FE695579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4T16:32:00.978" v="227" actId="1076"/>
        <pc:sldMkLst>
          <pc:docMk/>
          <pc:sldMk cId="1036210355" sldId="383"/>
        </pc:sldMkLst>
        <pc:spChg chg="mod">
          <ac:chgData name="Mihai Grosu" userId="56cb48f3-9863-40dc-b9f3-e5b87529c7fa" providerId="ADAL" clId="{DF466A8F-530A-4A7B-BC07-1EDD6C5D7AF4}" dt="2023-01-01T19:34:35.283" v="128" actId="13926"/>
          <ac:spMkLst>
            <pc:docMk/>
            <pc:sldMk cId="1036210355" sldId="383"/>
            <ac:spMk id="31" creationId="{7950E8D2-5B10-45FC-AFBF-D8299248ECB2}"/>
          </ac:spMkLst>
        </pc:spChg>
        <pc:graphicFrameChg chg="del">
          <ac:chgData name="Mihai Grosu" userId="56cb48f3-9863-40dc-b9f3-e5b87529c7fa" providerId="ADAL" clId="{DF466A8F-530A-4A7B-BC07-1EDD6C5D7AF4}" dt="2023-01-04T16:31:17.709" v="217" actId="478"/>
          <ac:graphicFrameMkLst>
            <pc:docMk/>
            <pc:sldMk cId="1036210355" sldId="383"/>
            <ac:graphicFrameMk id="4" creationId="{3CB7AE1A-FCAC-45EB-B675-6212D3208302}"/>
          </ac:graphicFrameMkLst>
        </pc:graphicFrameChg>
        <pc:graphicFrameChg chg="del">
          <ac:chgData name="Mihai Grosu" userId="56cb48f3-9863-40dc-b9f3-e5b87529c7fa" providerId="ADAL" clId="{DF466A8F-530A-4A7B-BC07-1EDD6C5D7AF4}" dt="2023-01-04T16:31:46.052" v="221" actId="478"/>
          <ac:graphicFrameMkLst>
            <pc:docMk/>
            <pc:sldMk cId="1036210355" sldId="383"/>
            <ac:graphicFrameMk id="5" creationId="{3EEFD986-712E-400D-A14E-9601ACF25067}"/>
          </ac:graphicFrameMkLst>
        </pc:graphicFrameChg>
        <pc:graphicFrameChg chg="add mod">
          <ac:chgData name="Mihai Grosu" userId="56cb48f3-9863-40dc-b9f3-e5b87529c7fa" providerId="ADAL" clId="{DF466A8F-530A-4A7B-BC07-1EDD6C5D7AF4}" dt="2023-01-04T16:31:30.273" v="220" actId="1076"/>
          <ac:graphicFrameMkLst>
            <pc:docMk/>
            <pc:sldMk cId="1036210355" sldId="383"/>
            <ac:graphicFrameMk id="6" creationId="{3CB7AE1A-FCAC-45EB-B675-6212D3208302}"/>
          </ac:graphicFrameMkLst>
        </pc:graphicFrameChg>
        <pc:graphicFrameChg chg="add mod">
          <ac:chgData name="Mihai Grosu" userId="56cb48f3-9863-40dc-b9f3-e5b87529c7fa" providerId="ADAL" clId="{DF466A8F-530A-4A7B-BC07-1EDD6C5D7AF4}" dt="2023-01-04T16:32:00.978" v="227" actId="1076"/>
          <ac:graphicFrameMkLst>
            <pc:docMk/>
            <pc:sldMk cId="1036210355" sldId="383"/>
            <ac:graphicFrameMk id="7" creationId="{3EEFD986-712E-400D-A14E-9601ACF25067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11:07.798" v="100" actId="1076"/>
        <pc:sldMkLst>
          <pc:docMk/>
          <pc:sldMk cId="1882732649" sldId="384"/>
        </pc:sldMkLst>
        <pc:graphicFrameChg chg="del">
          <ac:chgData name="Mihai Grosu" userId="56cb48f3-9863-40dc-b9f3-e5b87529c7fa" providerId="ADAL" clId="{DF466A8F-530A-4A7B-BC07-1EDD6C5D7AF4}" dt="2023-01-01T19:10:27.564" v="93" actId="478"/>
          <ac:graphicFrameMkLst>
            <pc:docMk/>
            <pc:sldMk cId="1882732649" sldId="384"/>
            <ac:graphicFrameMk id="2" creationId="{4DD8C521-0C6D-4506-96F5-D268B37E3A6D}"/>
          </ac:graphicFrameMkLst>
        </pc:graphicFrameChg>
        <pc:graphicFrameChg chg="del">
          <ac:chgData name="Mihai Grosu" userId="56cb48f3-9863-40dc-b9f3-e5b87529c7fa" providerId="ADAL" clId="{DF466A8F-530A-4A7B-BC07-1EDD6C5D7AF4}" dt="2023-01-01T19:11:02.669" v="97" actId="478"/>
          <ac:graphicFrameMkLst>
            <pc:docMk/>
            <pc:sldMk cId="1882732649" sldId="384"/>
            <ac:graphicFrameMk id="3" creationId="{FA808C31-BE66-45E0-9BD1-0AB8519E3699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10:34.408" v="96" actId="1076"/>
          <ac:graphicFrameMkLst>
            <pc:docMk/>
            <pc:sldMk cId="1882732649" sldId="384"/>
            <ac:graphicFrameMk id="4" creationId="{1B3186EE-3B36-488B-8A52-7CCB0AEB921E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11:07.798" v="100" actId="1076"/>
          <ac:graphicFrameMkLst>
            <pc:docMk/>
            <pc:sldMk cId="1882732649" sldId="384"/>
            <ac:graphicFrameMk id="5" creationId="{AB547AB7-0623-43C5-A5D4-93AA909B4B0F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12:28.718" v="110" actId="255"/>
        <pc:sldMkLst>
          <pc:docMk/>
          <pc:sldMk cId="3984322682" sldId="385"/>
        </pc:sldMkLst>
        <pc:graphicFrameChg chg="del">
          <ac:chgData name="Mihai Grosu" userId="56cb48f3-9863-40dc-b9f3-e5b87529c7fa" providerId="ADAL" clId="{DF466A8F-530A-4A7B-BC07-1EDD6C5D7AF4}" dt="2023-01-01T19:12:02.799" v="101" actId="478"/>
          <ac:graphicFrameMkLst>
            <pc:docMk/>
            <pc:sldMk cId="3984322682" sldId="385"/>
            <ac:graphicFrameMk id="2" creationId="{0CEDB8E8-468B-4E53-B793-8ED63FAA7206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12:28.718" v="110" actId="255"/>
          <ac:graphicFrameMkLst>
            <pc:docMk/>
            <pc:sldMk cId="3984322682" sldId="385"/>
            <ac:graphicFrameMk id="3" creationId="{5C6A925E-9E8F-4BEB-B946-BB244FD85AD0}"/>
          </ac:graphicFrameMkLst>
        </pc:graphicFrameChg>
      </pc:sldChg>
      <pc:sldChg chg="addSp delSp modSp mod">
        <pc:chgData name="Mihai Grosu" userId="56cb48f3-9863-40dc-b9f3-e5b87529c7fa" providerId="ADAL" clId="{DF466A8F-530A-4A7B-BC07-1EDD6C5D7AF4}" dt="2023-01-01T19:14:40.334" v="124" actId="255"/>
        <pc:sldMkLst>
          <pc:docMk/>
          <pc:sldMk cId="907026608" sldId="386"/>
        </pc:sldMkLst>
        <pc:graphicFrameChg chg="del">
          <ac:chgData name="Mihai Grosu" userId="56cb48f3-9863-40dc-b9f3-e5b87529c7fa" providerId="ADAL" clId="{DF466A8F-530A-4A7B-BC07-1EDD6C5D7AF4}" dt="2023-01-01T19:14:13.692" v="115" actId="478"/>
          <ac:graphicFrameMkLst>
            <pc:docMk/>
            <pc:sldMk cId="907026608" sldId="386"/>
            <ac:graphicFrameMk id="2" creationId="{2BE88D6D-5305-4376-BBBB-1AC1FAC9B4A5}"/>
          </ac:graphicFrameMkLst>
        </pc:graphicFrameChg>
        <pc:graphicFrameChg chg="add mod">
          <ac:chgData name="Mihai Grosu" userId="56cb48f3-9863-40dc-b9f3-e5b87529c7fa" providerId="ADAL" clId="{DF466A8F-530A-4A7B-BC07-1EDD6C5D7AF4}" dt="2023-01-01T19:14:40.334" v="124" actId="255"/>
          <ac:graphicFrameMkLst>
            <pc:docMk/>
            <pc:sldMk cId="907026608" sldId="386"/>
            <ac:graphicFrameMk id="3" creationId="{4099CBD4-0DA6-49C4-A2B4-54DBB83522AE}"/>
          </ac:graphicFrameMkLst>
        </pc:graphicFrameChg>
      </pc:sldChg>
      <pc:sldChg chg="modSp mod">
        <pc:chgData name="Mihai Grosu" userId="56cb48f3-9863-40dc-b9f3-e5b87529c7fa" providerId="ADAL" clId="{DF466A8F-530A-4A7B-BC07-1EDD6C5D7AF4}" dt="2023-01-01T19:15:12.569" v="127" actId="13926"/>
        <pc:sldMkLst>
          <pc:docMk/>
          <pc:sldMk cId="448192641" sldId="387"/>
        </pc:sldMkLst>
        <pc:spChg chg="mod">
          <ac:chgData name="Mihai Grosu" userId="56cb48f3-9863-40dc-b9f3-e5b87529c7fa" providerId="ADAL" clId="{DF466A8F-530A-4A7B-BC07-1EDD6C5D7AF4}" dt="2023-01-01T19:15:12.569" v="127" actId="13926"/>
          <ac:spMkLst>
            <pc:docMk/>
            <pc:sldMk cId="448192641" sldId="387"/>
            <ac:spMk id="2" creationId="{787F9FDF-CA94-49E4-A6F1-B255886F67FF}"/>
          </ac:spMkLst>
        </pc:spChg>
      </pc:sldChg>
      <pc:sldChg chg="modSp mod">
        <pc:chgData name="Mihai Grosu" userId="56cb48f3-9863-40dc-b9f3-e5b87529c7fa" providerId="ADAL" clId="{DF466A8F-530A-4A7B-BC07-1EDD6C5D7AF4}" dt="2023-01-01T19:15:08.153" v="126" actId="13926"/>
        <pc:sldMkLst>
          <pc:docMk/>
          <pc:sldMk cId="2962416849" sldId="388"/>
        </pc:sldMkLst>
        <pc:spChg chg="mod">
          <ac:chgData name="Mihai Grosu" userId="56cb48f3-9863-40dc-b9f3-e5b87529c7fa" providerId="ADAL" clId="{DF466A8F-530A-4A7B-BC07-1EDD6C5D7AF4}" dt="2023-01-01T19:15:08.153" v="126" actId="13926"/>
          <ac:spMkLst>
            <pc:docMk/>
            <pc:sldMk cId="2962416849" sldId="388"/>
            <ac:spMk id="8" creationId="{00000000-0000-0000-0000-000000000000}"/>
          </ac:spMkLst>
        </pc:spChg>
      </pc:sldChg>
      <pc:sldChg chg="del">
        <pc:chgData name="Mihai Grosu" userId="56cb48f3-9863-40dc-b9f3-e5b87529c7fa" providerId="ADAL" clId="{DF466A8F-530A-4A7B-BC07-1EDD6C5D7AF4}" dt="2023-01-01T19:13:30.339" v="111" actId="2696"/>
        <pc:sldMkLst>
          <pc:docMk/>
          <pc:sldMk cId="2619442198" sldId="390"/>
        </pc:sldMkLst>
      </pc:sldChg>
      <pc:sldChg chg="del">
        <pc:chgData name="Mihai Grosu" userId="56cb48f3-9863-40dc-b9f3-e5b87529c7fa" providerId="ADAL" clId="{DF466A8F-530A-4A7B-BC07-1EDD6C5D7AF4}" dt="2023-01-01T19:13:32.569" v="112" actId="2696"/>
        <pc:sldMkLst>
          <pc:docMk/>
          <pc:sldMk cId="932299682" sldId="391"/>
        </pc:sldMkLst>
      </pc:sldChg>
      <pc:sldChg chg="del">
        <pc:chgData name="Mihai Grosu" userId="56cb48f3-9863-40dc-b9f3-e5b87529c7fa" providerId="ADAL" clId="{DF466A8F-530A-4A7B-BC07-1EDD6C5D7AF4}" dt="2023-01-01T19:13:34.393" v="113" actId="2696"/>
        <pc:sldMkLst>
          <pc:docMk/>
          <pc:sldMk cId="1383012395" sldId="392"/>
        </pc:sldMkLst>
      </pc:sldChg>
      <pc:sldChg chg="del">
        <pc:chgData name="Mihai Grosu" userId="56cb48f3-9863-40dc-b9f3-e5b87529c7fa" providerId="ADAL" clId="{DF466A8F-530A-4A7B-BC07-1EDD6C5D7AF4}" dt="2023-01-01T19:13:37.517" v="114" actId="2696"/>
        <pc:sldMkLst>
          <pc:docMk/>
          <pc:sldMk cId="4183691345" sldId="393"/>
        </pc:sldMkLst>
      </pc:sldChg>
    </pc:docChg>
  </pc:docChgLst>
  <pc:docChgLst>
    <pc:chgData name="Mihai Grosu" userId="56cb48f3-9863-40dc-b9f3-e5b87529c7fa" providerId="ADAL" clId="{E89522A1-468C-4A2E-B7AB-F39AA46F4E2A}"/>
    <pc:docChg chg="undo redo custSel modSld">
      <pc:chgData name="Mihai Grosu" userId="56cb48f3-9863-40dc-b9f3-e5b87529c7fa" providerId="ADAL" clId="{E89522A1-468C-4A2E-B7AB-F39AA46F4E2A}" dt="2022-07-05T17:07:15.531" v="154" actId="113"/>
      <pc:docMkLst>
        <pc:docMk/>
      </pc:docMkLst>
      <pc:sldChg chg="modSp mod">
        <pc:chgData name="Mihai Grosu" userId="56cb48f3-9863-40dc-b9f3-e5b87529c7fa" providerId="ADAL" clId="{E89522A1-468C-4A2E-B7AB-F39AA46F4E2A}" dt="2022-07-05T14:19:06.187" v="5" actId="20577"/>
        <pc:sldMkLst>
          <pc:docMk/>
          <pc:sldMk cId="3757737498" sldId="362"/>
        </pc:sldMkLst>
        <pc:spChg chg="mod">
          <ac:chgData name="Mihai Grosu" userId="56cb48f3-9863-40dc-b9f3-e5b87529c7fa" providerId="ADAL" clId="{E89522A1-468C-4A2E-B7AB-F39AA46F4E2A}" dt="2022-07-05T14:19:06.187" v="5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addSp delSp modSp mod">
        <pc:chgData name="Mihai Grosu" userId="56cb48f3-9863-40dc-b9f3-e5b87529c7fa" providerId="ADAL" clId="{E89522A1-468C-4A2E-B7AB-F39AA46F4E2A}" dt="2022-07-05T14:23:48.853" v="48" actId="1038"/>
        <pc:sldMkLst>
          <pc:docMk/>
          <pc:sldMk cId="692063793" sldId="374"/>
        </pc:sldMkLst>
        <pc:graphicFrameChg chg="add del mod">
          <ac:chgData name="Mihai Grosu" userId="56cb48f3-9863-40dc-b9f3-e5b87529c7fa" providerId="ADAL" clId="{E89522A1-468C-4A2E-B7AB-F39AA46F4E2A}" dt="2022-07-05T14:20:57.369" v="10" actId="478"/>
          <ac:graphicFrameMkLst>
            <pc:docMk/>
            <pc:sldMk cId="692063793" sldId="374"/>
            <ac:graphicFrameMk id="7" creationId="{0C36AF6B-7EF0-4778-9BDA-8D3D06CD6260}"/>
          </ac:graphicFrameMkLst>
        </pc:graphicFrameChg>
        <pc:graphicFrameChg chg="add del mod">
          <ac:chgData name="Mihai Grosu" userId="56cb48f3-9863-40dc-b9f3-e5b87529c7fa" providerId="ADAL" clId="{E89522A1-468C-4A2E-B7AB-F39AA46F4E2A}" dt="2022-07-05T14:22:59.005" v="14" actId="478"/>
          <ac:graphicFrameMkLst>
            <pc:docMk/>
            <pc:sldMk cId="692063793" sldId="374"/>
            <ac:graphicFrameMk id="8" creationId="{46E27B35-3C61-491B-80B8-7CDF89AAE5D2}"/>
          </ac:graphicFrameMkLst>
        </pc:graphicFrameChg>
        <pc:graphicFrameChg chg="del">
          <ac:chgData name="Mihai Grosu" userId="56cb48f3-9863-40dc-b9f3-e5b87529c7fa" providerId="ADAL" clId="{E89522A1-468C-4A2E-B7AB-F39AA46F4E2A}" dt="2022-07-05T14:23:29.910" v="20" actId="478"/>
          <ac:graphicFrameMkLst>
            <pc:docMk/>
            <pc:sldMk cId="692063793" sldId="374"/>
            <ac:graphicFrameMk id="9" creationId="{418E029E-0486-41DF-ABB9-2BB79EB2FB7D}"/>
          </ac:graphicFrameMkLst>
        </pc:graphicFrameChg>
        <pc:graphicFrameChg chg="del">
          <ac:chgData name="Mihai Grosu" userId="56cb48f3-9863-40dc-b9f3-e5b87529c7fa" providerId="ADAL" clId="{E89522A1-468C-4A2E-B7AB-F39AA46F4E2A}" dt="2022-07-05T14:20:34.256" v="6" actId="478"/>
          <ac:graphicFrameMkLst>
            <pc:docMk/>
            <pc:sldMk cId="692063793" sldId="374"/>
            <ac:graphicFrameMk id="10" creationId="{0C36AF6B-7EF0-4778-9BDA-8D3D06CD6260}"/>
          </ac:graphicFrameMkLst>
        </pc:graphicFrameChg>
        <pc:graphicFrameChg chg="add mod">
          <ac:chgData name="Mihai Grosu" userId="56cb48f3-9863-40dc-b9f3-e5b87529c7fa" providerId="ADAL" clId="{E89522A1-468C-4A2E-B7AB-F39AA46F4E2A}" dt="2022-07-05T14:23:48.853" v="48" actId="1038"/>
          <ac:graphicFrameMkLst>
            <pc:docMk/>
            <pc:sldMk cId="692063793" sldId="374"/>
            <ac:graphicFrameMk id="11" creationId="{46E27B35-3C61-491B-80B8-7CDF89AAE5D2}"/>
          </ac:graphicFrameMkLst>
        </pc:graphicFrameChg>
        <pc:graphicFrameChg chg="add mod">
          <ac:chgData name="Mihai Grosu" userId="56cb48f3-9863-40dc-b9f3-e5b87529c7fa" providerId="ADAL" clId="{E89522A1-468C-4A2E-B7AB-F39AA46F4E2A}" dt="2022-07-05T14:23:38.268" v="23" actId="1076"/>
          <ac:graphicFrameMkLst>
            <pc:docMk/>
            <pc:sldMk cId="692063793" sldId="374"/>
            <ac:graphicFrameMk id="12" creationId="{487BD1ED-9F8D-494E-B65F-4C633E90509D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4:25:09.994" v="70" actId="1037"/>
        <pc:sldMkLst>
          <pc:docMk/>
          <pc:sldMk cId="3329867440" sldId="375"/>
        </pc:sldMkLst>
        <pc:graphicFrameChg chg="del">
          <ac:chgData name="Mihai Grosu" userId="56cb48f3-9863-40dc-b9f3-e5b87529c7fa" providerId="ADAL" clId="{E89522A1-468C-4A2E-B7AB-F39AA46F4E2A}" dt="2022-07-05T14:24:29.188" v="49" actId="478"/>
          <ac:graphicFrameMkLst>
            <pc:docMk/>
            <pc:sldMk cId="3329867440" sldId="375"/>
            <ac:graphicFrameMk id="7" creationId="{FD333711-ABF8-4818-AFEA-A7E533DA6A15}"/>
          </ac:graphicFrameMkLst>
        </pc:graphicFrameChg>
        <pc:graphicFrameChg chg="add mod">
          <ac:chgData name="Mihai Grosu" userId="56cb48f3-9863-40dc-b9f3-e5b87529c7fa" providerId="ADAL" clId="{E89522A1-468C-4A2E-B7AB-F39AA46F4E2A}" dt="2022-07-05T14:25:09.994" v="70" actId="1037"/>
          <ac:graphicFrameMkLst>
            <pc:docMk/>
            <pc:sldMk cId="3329867440" sldId="375"/>
            <ac:graphicFrameMk id="8" creationId="{437F4CB4-F119-495B-BBC4-DD94F9DEBBAB}"/>
          </ac:graphicFrameMkLst>
        </pc:graphicFrameChg>
        <pc:graphicFrameChg chg="add mod">
          <ac:chgData name="Mihai Grosu" userId="56cb48f3-9863-40dc-b9f3-e5b87529c7fa" providerId="ADAL" clId="{E89522A1-468C-4A2E-B7AB-F39AA46F4E2A}" dt="2022-07-05T14:24:59.578" v="59" actId="1076"/>
          <ac:graphicFrameMkLst>
            <pc:docMk/>
            <pc:sldMk cId="3329867440" sldId="375"/>
            <ac:graphicFrameMk id="9" creationId="{92F34036-7EC5-49FD-B064-AD8D113FA1AE}"/>
          </ac:graphicFrameMkLst>
        </pc:graphicFrameChg>
        <pc:graphicFrameChg chg="del">
          <ac:chgData name="Mihai Grosu" userId="56cb48f3-9863-40dc-b9f3-e5b87529c7fa" providerId="ADAL" clId="{E89522A1-468C-4A2E-B7AB-F39AA46F4E2A}" dt="2022-07-05T14:24:53.420" v="56" actId="478"/>
          <ac:graphicFrameMkLst>
            <pc:docMk/>
            <pc:sldMk cId="3329867440" sldId="375"/>
            <ac:graphicFrameMk id="10" creationId="{3A646B56-FFEF-4C62-A572-8CB19BBEF171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4:33:15.822" v="75" actId="14100"/>
        <pc:sldMkLst>
          <pc:docMk/>
          <pc:sldMk cId="2373926617" sldId="376"/>
        </pc:sldMkLst>
        <pc:graphicFrameChg chg="add mod">
          <ac:chgData name="Mihai Grosu" userId="56cb48f3-9863-40dc-b9f3-e5b87529c7fa" providerId="ADAL" clId="{E89522A1-468C-4A2E-B7AB-F39AA46F4E2A}" dt="2022-07-05T14:33:15.822" v="75" actId="14100"/>
          <ac:graphicFrameMkLst>
            <pc:docMk/>
            <pc:sldMk cId="2373926617" sldId="376"/>
            <ac:graphicFrameMk id="6" creationId="{1851AD95-7A4D-40C6-A73A-1F223E78F72B}"/>
          </ac:graphicFrameMkLst>
        </pc:graphicFrameChg>
        <pc:graphicFrameChg chg="del">
          <ac:chgData name="Mihai Grosu" userId="56cb48f3-9863-40dc-b9f3-e5b87529c7fa" providerId="ADAL" clId="{E89522A1-468C-4A2E-B7AB-F39AA46F4E2A}" dt="2022-07-05T14:33:08.485" v="71" actId="478"/>
          <ac:graphicFrameMkLst>
            <pc:docMk/>
            <pc:sldMk cId="2373926617" sldId="376"/>
            <ac:graphicFrameMk id="9" creationId="{689247AD-CCF8-4E17-BA3D-D3C662224918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6:41:29.140" v="90" actId="14100"/>
        <pc:sldMkLst>
          <pc:docMk/>
          <pc:sldMk cId="1987953430" sldId="378"/>
        </pc:sldMkLst>
        <pc:spChg chg="mod">
          <ac:chgData name="Mihai Grosu" userId="56cb48f3-9863-40dc-b9f3-e5b87529c7fa" providerId="ADAL" clId="{E89522A1-468C-4A2E-B7AB-F39AA46F4E2A}" dt="2022-07-05T16:40:28.230" v="77" actId="13926"/>
          <ac:spMkLst>
            <pc:docMk/>
            <pc:sldMk cId="1987953430" sldId="378"/>
            <ac:spMk id="31" creationId="{7950E8D2-5B10-45FC-AFBF-D8299248ECB2}"/>
          </ac:spMkLst>
        </pc:spChg>
        <pc:graphicFrameChg chg="add mod">
          <ac:chgData name="Mihai Grosu" userId="56cb48f3-9863-40dc-b9f3-e5b87529c7fa" providerId="ADAL" clId="{E89522A1-468C-4A2E-B7AB-F39AA46F4E2A}" dt="2022-07-05T16:40:53.855" v="84" actId="14100"/>
          <ac:graphicFrameMkLst>
            <pc:docMk/>
            <pc:sldMk cId="1987953430" sldId="378"/>
            <ac:graphicFrameMk id="7" creationId="{268B4455-FA5A-464A-A206-305BD9EF004E}"/>
          </ac:graphicFrameMkLst>
        </pc:graphicFrameChg>
        <pc:graphicFrameChg chg="add mod">
          <ac:chgData name="Mihai Grosu" userId="56cb48f3-9863-40dc-b9f3-e5b87529c7fa" providerId="ADAL" clId="{E89522A1-468C-4A2E-B7AB-F39AA46F4E2A}" dt="2022-07-05T16:41:29.140" v="90" actId="14100"/>
          <ac:graphicFrameMkLst>
            <pc:docMk/>
            <pc:sldMk cId="1987953430" sldId="378"/>
            <ac:graphicFrameMk id="8" creationId="{F2226BCA-F140-4372-86F2-A9C1031008E5}"/>
          </ac:graphicFrameMkLst>
        </pc:graphicFrameChg>
        <pc:graphicFrameChg chg="del">
          <ac:chgData name="Mihai Grosu" userId="56cb48f3-9863-40dc-b9f3-e5b87529c7fa" providerId="ADAL" clId="{E89522A1-468C-4A2E-B7AB-F39AA46F4E2A}" dt="2022-07-05T16:41:09.454" v="85" actId="478"/>
          <ac:graphicFrameMkLst>
            <pc:docMk/>
            <pc:sldMk cId="1987953430" sldId="378"/>
            <ac:graphicFrameMk id="10" creationId="{A8E6493B-7743-4F9D-9ABB-F2BC834E0F0A}"/>
          </ac:graphicFrameMkLst>
        </pc:graphicFrameChg>
        <pc:graphicFrameChg chg="del">
          <ac:chgData name="Mihai Grosu" userId="56cb48f3-9863-40dc-b9f3-e5b87529c7fa" providerId="ADAL" clId="{E89522A1-468C-4A2E-B7AB-F39AA46F4E2A}" dt="2022-07-05T16:40:34.105" v="78" actId="478"/>
          <ac:graphicFrameMkLst>
            <pc:docMk/>
            <pc:sldMk cId="1987953430" sldId="378"/>
            <ac:graphicFrameMk id="11" creationId="{5702A4A2-8D84-4FF8-9BAA-1F92B914A96C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6:44:30.271" v="102" actId="14100"/>
        <pc:sldMkLst>
          <pc:docMk/>
          <pc:sldMk cId="3643668523" sldId="381"/>
        </pc:sldMkLst>
        <pc:graphicFrameChg chg="del">
          <ac:chgData name="Mihai Grosu" userId="56cb48f3-9863-40dc-b9f3-e5b87529c7fa" providerId="ADAL" clId="{E89522A1-468C-4A2E-B7AB-F39AA46F4E2A}" dt="2022-07-05T16:43:27.244" v="91" actId="478"/>
          <ac:graphicFrameMkLst>
            <pc:docMk/>
            <pc:sldMk cId="3643668523" sldId="381"/>
            <ac:graphicFrameMk id="7" creationId="{91BD597D-5299-4B2E-8437-D2BD1FF212B0}"/>
          </ac:graphicFrameMkLst>
        </pc:graphicFrameChg>
        <pc:graphicFrameChg chg="del">
          <ac:chgData name="Mihai Grosu" userId="56cb48f3-9863-40dc-b9f3-e5b87529c7fa" providerId="ADAL" clId="{E89522A1-468C-4A2E-B7AB-F39AA46F4E2A}" dt="2022-07-05T16:44:00.304" v="96" actId="478"/>
          <ac:graphicFrameMkLst>
            <pc:docMk/>
            <pc:sldMk cId="3643668523" sldId="381"/>
            <ac:graphicFrameMk id="8" creationId="{D1E1E6B1-AC4F-4328-97F4-D0BA72A72FE5}"/>
          </ac:graphicFrameMkLst>
        </pc:graphicFrameChg>
        <pc:graphicFrameChg chg="add mod">
          <ac:chgData name="Mihai Grosu" userId="56cb48f3-9863-40dc-b9f3-e5b87529c7fa" providerId="ADAL" clId="{E89522A1-468C-4A2E-B7AB-F39AA46F4E2A}" dt="2022-07-05T16:43:38.043" v="95" actId="14100"/>
          <ac:graphicFrameMkLst>
            <pc:docMk/>
            <pc:sldMk cId="3643668523" sldId="381"/>
            <ac:graphicFrameMk id="9" creationId="{D9F1AE5E-08BE-4857-9CB8-558CC4D19345}"/>
          </ac:graphicFrameMkLst>
        </pc:graphicFrameChg>
        <pc:graphicFrameChg chg="add mod">
          <ac:chgData name="Mihai Grosu" userId="56cb48f3-9863-40dc-b9f3-e5b87529c7fa" providerId="ADAL" clId="{E89522A1-468C-4A2E-B7AB-F39AA46F4E2A}" dt="2022-07-05T16:44:30.271" v="102" actId="14100"/>
          <ac:graphicFrameMkLst>
            <pc:docMk/>
            <pc:sldMk cId="3643668523" sldId="381"/>
            <ac:graphicFrameMk id="10" creationId="{64872CD9-6B3A-498C-B2F2-3B98A0E73885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6:59:45.160" v="115"/>
        <pc:sldMkLst>
          <pc:docMk/>
          <pc:sldMk cId="1036210355" sldId="383"/>
        </pc:sldMkLst>
        <pc:graphicFrameChg chg="del">
          <ac:chgData name="Mihai Grosu" userId="56cb48f3-9863-40dc-b9f3-e5b87529c7fa" providerId="ADAL" clId="{E89522A1-468C-4A2E-B7AB-F39AA46F4E2A}" dt="2022-07-05T16:58:29.288" v="103" actId="478"/>
          <ac:graphicFrameMkLst>
            <pc:docMk/>
            <pc:sldMk cId="1036210355" sldId="383"/>
            <ac:graphicFrameMk id="7" creationId="{451DE831-215E-4A9D-854B-8AF252065BB1}"/>
          </ac:graphicFrameMkLst>
        </pc:graphicFrameChg>
        <pc:graphicFrameChg chg="del">
          <ac:chgData name="Mihai Grosu" userId="56cb48f3-9863-40dc-b9f3-e5b87529c7fa" providerId="ADAL" clId="{E89522A1-468C-4A2E-B7AB-F39AA46F4E2A}" dt="2022-07-05T16:59:05.351" v="108" actId="478"/>
          <ac:graphicFrameMkLst>
            <pc:docMk/>
            <pc:sldMk cId="1036210355" sldId="383"/>
            <ac:graphicFrameMk id="8" creationId="{C1411DBA-8CB6-42DE-B673-D73984D7B2B1}"/>
          </ac:graphicFrameMkLst>
        </pc:graphicFrameChg>
        <pc:graphicFrameChg chg="add mod">
          <ac:chgData name="Mihai Grosu" userId="56cb48f3-9863-40dc-b9f3-e5b87529c7fa" providerId="ADAL" clId="{E89522A1-468C-4A2E-B7AB-F39AA46F4E2A}" dt="2022-07-05T16:58:37.292" v="107" actId="14100"/>
          <ac:graphicFrameMkLst>
            <pc:docMk/>
            <pc:sldMk cId="1036210355" sldId="383"/>
            <ac:graphicFrameMk id="9" creationId="{871C98C3-38F2-4F7B-81C0-90FFBF074119}"/>
          </ac:graphicFrameMkLst>
        </pc:graphicFrameChg>
        <pc:graphicFrameChg chg="add mod">
          <ac:chgData name="Mihai Grosu" userId="56cb48f3-9863-40dc-b9f3-e5b87529c7fa" providerId="ADAL" clId="{E89522A1-468C-4A2E-B7AB-F39AA46F4E2A}" dt="2022-07-05T16:59:45.160" v="115"/>
          <ac:graphicFrameMkLst>
            <pc:docMk/>
            <pc:sldMk cId="1036210355" sldId="383"/>
            <ac:graphicFrameMk id="10" creationId="{219348C3-92EF-4295-92EA-0AEB123D5141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7:05:02.769" v="127" actId="14100"/>
        <pc:sldMkLst>
          <pc:docMk/>
          <pc:sldMk cId="1882732649" sldId="384"/>
        </pc:sldMkLst>
        <pc:graphicFrameChg chg="del">
          <ac:chgData name="Mihai Grosu" userId="56cb48f3-9863-40dc-b9f3-e5b87529c7fa" providerId="ADAL" clId="{E89522A1-468C-4A2E-B7AB-F39AA46F4E2A}" dt="2022-07-05T17:04:09.554" v="116" actId="478"/>
          <ac:graphicFrameMkLst>
            <pc:docMk/>
            <pc:sldMk cId="1882732649" sldId="384"/>
            <ac:graphicFrameMk id="6" creationId="{5D6A4408-728D-42AB-AA3E-AB9021D6EADC}"/>
          </ac:graphicFrameMkLst>
        </pc:graphicFrameChg>
        <pc:graphicFrameChg chg="add mod">
          <ac:chgData name="Mihai Grosu" userId="56cb48f3-9863-40dc-b9f3-e5b87529c7fa" providerId="ADAL" clId="{E89522A1-468C-4A2E-B7AB-F39AA46F4E2A}" dt="2022-07-05T17:04:20.630" v="121" actId="14100"/>
          <ac:graphicFrameMkLst>
            <pc:docMk/>
            <pc:sldMk cId="1882732649" sldId="384"/>
            <ac:graphicFrameMk id="7" creationId="{C8362991-8AD2-4549-9665-D0B59F1FF925}"/>
          </ac:graphicFrameMkLst>
        </pc:graphicFrameChg>
        <pc:graphicFrameChg chg="del">
          <ac:chgData name="Mihai Grosu" userId="56cb48f3-9863-40dc-b9f3-e5b87529c7fa" providerId="ADAL" clId="{E89522A1-468C-4A2E-B7AB-F39AA46F4E2A}" dt="2022-07-05T17:04:48.048" v="122" actId="478"/>
          <ac:graphicFrameMkLst>
            <pc:docMk/>
            <pc:sldMk cId="1882732649" sldId="384"/>
            <ac:graphicFrameMk id="8" creationId="{FABD3578-69B1-497E-8EAE-D9642E8329BA}"/>
          </ac:graphicFrameMkLst>
        </pc:graphicFrameChg>
        <pc:graphicFrameChg chg="add mod">
          <ac:chgData name="Mihai Grosu" userId="56cb48f3-9863-40dc-b9f3-e5b87529c7fa" providerId="ADAL" clId="{E89522A1-468C-4A2E-B7AB-F39AA46F4E2A}" dt="2022-07-05T17:05:02.769" v="127" actId="14100"/>
          <ac:graphicFrameMkLst>
            <pc:docMk/>
            <pc:sldMk cId="1882732649" sldId="384"/>
            <ac:graphicFrameMk id="9" creationId="{E93418BA-7EA6-455B-998A-ABD9BDF62865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7:06:32.288" v="138" actId="255"/>
        <pc:sldMkLst>
          <pc:docMk/>
          <pc:sldMk cId="3984322682" sldId="385"/>
        </pc:sldMkLst>
        <pc:graphicFrameChg chg="add mod">
          <ac:chgData name="Mihai Grosu" userId="56cb48f3-9863-40dc-b9f3-e5b87529c7fa" providerId="ADAL" clId="{E89522A1-468C-4A2E-B7AB-F39AA46F4E2A}" dt="2022-07-05T17:06:32.288" v="138" actId="255"/>
          <ac:graphicFrameMkLst>
            <pc:docMk/>
            <pc:sldMk cId="3984322682" sldId="385"/>
            <ac:graphicFrameMk id="5" creationId="{3C6A3754-E4B5-4E21-A3FE-4DCEE5D5BD69}"/>
          </ac:graphicFrameMkLst>
        </pc:graphicFrameChg>
        <pc:graphicFrameChg chg="del">
          <ac:chgData name="Mihai Grosu" userId="56cb48f3-9863-40dc-b9f3-e5b87529c7fa" providerId="ADAL" clId="{E89522A1-468C-4A2E-B7AB-F39AA46F4E2A}" dt="2022-07-05T17:05:56.977" v="128" actId="478"/>
          <ac:graphicFrameMkLst>
            <pc:docMk/>
            <pc:sldMk cId="3984322682" sldId="385"/>
            <ac:graphicFrameMk id="6" creationId="{63F3BD06-1E8C-4943-BDCC-7C8E70C83E78}"/>
          </ac:graphicFrameMkLst>
        </pc:graphicFrameChg>
      </pc:sldChg>
      <pc:sldChg chg="addSp delSp modSp mod">
        <pc:chgData name="Mihai Grosu" userId="56cb48f3-9863-40dc-b9f3-e5b87529c7fa" providerId="ADAL" clId="{E89522A1-468C-4A2E-B7AB-F39AA46F4E2A}" dt="2022-07-05T17:07:15.531" v="154" actId="113"/>
        <pc:sldMkLst>
          <pc:docMk/>
          <pc:sldMk cId="907026608" sldId="386"/>
        </pc:sldMkLst>
        <pc:graphicFrameChg chg="add del">
          <ac:chgData name="Mihai Grosu" userId="56cb48f3-9863-40dc-b9f3-e5b87529c7fa" providerId="ADAL" clId="{E89522A1-468C-4A2E-B7AB-F39AA46F4E2A}" dt="2022-07-05T17:06:54.293" v="146" actId="478"/>
          <ac:graphicFrameMkLst>
            <pc:docMk/>
            <pc:sldMk cId="907026608" sldId="386"/>
            <ac:graphicFrameMk id="6" creationId="{8D8441A3-03EB-4F04-B439-3C95C05EC14E}"/>
          </ac:graphicFrameMkLst>
        </pc:graphicFrameChg>
        <pc:graphicFrameChg chg="add mod">
          <ac:chgData name="Mihai Grosu" userId="56cb48f3-9863-40dc-b9f3-e5b87529c7fa" providerId="ADAL" clId="{E89522A1-468C-4A2E-B7AB-F39AA46F4E2A}" dt="2022-07-05T17:06:51.893" v="144"/>
          <ac:graphicFrameMkLst>
            <pc:docMk/>
            <pc:sldMk cId="907026608" sldId="386"/>
            <ac:graphicFrameMk id="7" creationId="{4BC82657-08DE-40F6-8BE9-12C40696C8EF}"/>
          </ac:graphicFrameMkLst>
        </pc:graphicFrameChg>
        <pc:graphicFrameChg chg="add mod">
          <ac:chgData name="Mihai Grosu" userId="56cb48f3-9863-40dc-b9f3-e5b87529c7fa" providerId="ADAL" clId="{E89522A1-468C-4A2E-B7AB-F39AA46F4E2A}" dt="2022-07-05T17:07:15.531" v="154" actId="113"/>
          <ac:graphicFrameMkLst>
            <pc:docMk/>
            <pc:sldMk cId="907026608" sldId="386"/>
            <ac:graphicFrameMk id="8" creationId="{4BC82657-08DE-40F6-8BE9-12C40696C8EF}"/>
          </ac:graphicFrameMkLst>
        </pc:graphicFrameChg>
      </pc:sldChg>
    </pc:docChg>
  </pc:docChgLst>
  <pc:docChgLst>
    <pc:chgData name="Mihai Grosu" userId="S::mgrosu@dexisonline.com::56cb48f3-9863-40dc-b9f3-e5b87529c7fa" providerId="AD" clId="Web-{E5FA87F7-D916-2258-1A84-EA2547270AE2}"/>
    <pc:docChg chg="modSld">
      <pc:chgData name="Mihai Grosu" userId="S::mgrosu@dexisonline.com::56cb48f3-9863-40dc-b9f3-e5b87529c7fa" providerId="AD" clId="Web-{E5FA87F7-D916-2258-1A84-EA2547270AE2}" dt="2022-07-08T06:28:13.580" v="10" actId="20577"/>
      <pc:docMkLst>
        <pc:docMk/>
      </pc:docMkLst>
      <pc:sldChg chg="modSp">
        <pc:chgData name="Mihai Grosu" userId="S::mgrosu@dexisonline.com::56cb48f3-9863-40dc-b9f3-e5b87529c7fa" providerId="AD" clId="Web-{E5FA87F7-D916-2258-1A84-EA2547270AE2}" dt="2022-07-08T06:28:13.580" v="10" actId="20577"/>
        <pc:sldMkLst>
          <pc:docMk/>
          <pc:sldMk cId="3556753464" sldId="365"/>
        </pc:sldMkLst>
        <pc:spChg chg="mod">
          <ac:chgData name="Mihai Grosu" userId="S::mgrosu@dexisonline.com::56cb48f3-9863-40dc-b9f3-e5b87529c7fa" providerId="AD" clId="Web-{E5FA87F7-D916-2258-1A84-EA2547270AE2}" dt="2022-07-08T06:28:13.580" v="10" actId="20577"/>
          <ac:spMkLst>
            <pc:docMk/>
            <pc:sldMk cId="3556753464" sldId="365"/>
            <ac:spMk id="8" creationId="{00000000-0000-0000-0000-000000000000}"/>
          </ac:spMkLst>
        </pc:spChg>
      </pc:sldChg>
    </pc:docChg>
  </pc:docChgLst>
  <pc:docChgLst>
    <pc:chgData name="Stefan Milicenco" userId="S::smilicenco@dexisonline.com::e7c9d56d-fb17-479c-b198-9d4eba764723" providerId="AD" clId="Web-{39141257-6EFC-A0A2-2C42-A1332C66625D}"/>
    <pc:docChg chg="addSld modSld">
      <pc:chgData name="Stefan Milicenco" userId="S::smilicenco@dexisonline.com::e7c9d56d-fb17-479c-b198-9d4eba764723" providerId="AD" clId="Web-{39141257-6EFC-A0A2-2C42-A1332C66625D}" dt="2022-10-04T04:58:16.784" v="13" actId="1076"/>
      <pc:docMkLst>
        <pc:docMk/>
      </pc:docMkLst>
      <pc:sldChg chg="addSp delSp modSp add mod replId modClrScheme chgLayout">
        <pc:chgData name="Stefan Milicenco" userId="S::smilicenco@dexisonline.com::e7c9d56d-fb17-479c-b198-9d4eba764723" providerId="AD" clId="Web-{39141257-6EFC-A0A2-2C42-A1332C66625D}" dt="2022-10-04T04:58:16.784" v="13" actId="1076"/>
        <pc:sldMkLst>
          <pc:docMk/>
          <pc:sldMk cId="4183691345" sldId="393"/>
        </pc:sldMkLst>
        <pc:spChg chg="add del mod ord">
          <ac:chgData name="Stefan Milicenco" userId="S::smilicenco@dexisonline.com::e7c9d56d-fb17-479c-b198-9d4eba764723" providerId="AD" clId="Web-{39141257-6EFC-A0A2-2C42-A1332C66625D}" dt="2022-10-04T04:56:11.952" v="7"/>
          <ac:spMkLst>
            <pc:docMk/>
            <pc:sldMk cId="4183691345" sldId="393"/>
            <ac:spMk id="3" creationId="{88A4374B-77E5-3809-1471-435EB129EA00}"/>
          </ac:spMkLst>
        </pc:spChg>
        <pc:spChg chg="add del mod ord">
          <ac:chgData name="Stefan Milicenco" userId="S::smilicenco@dexisonline.com::e7c9d56d-fb17-479c-b198-9d4eba764723" providerId="AD" clId="Web-{39141257-6EFC-A0A2-2C42-A1332C66625D}" dt="2022-10-04T04:56:11.952" v="7"/>
          <ac:spMkLst>
            <pc:docMk/>
            <pc:sldMk cId="4183691345" sldId="393"/>
            <ac:spMk id="4" creationId="{41D5E2D0-7D22-596B-31CE-72C4A982D514}"/>
          </ac:spMkLst>
        </pc:spChg>
        <pc:spChg chg="mod ord">
          <ac:chgData name="Stefan Milicenco" userId="S::smilicenco@dexisonline.com::e7c9d56d-fb17-479c-b198-9d4eba764723" providerId="AD" clId="Web-{39141257-6EFC-A0A2-2C42-A1332C66625D}" dt="2022-10-04T04:56:11.952" v="7"/>
          <ac:spMkLst>
            <pc:docMk/>
            <pc:sldMk cId="4183691345" sldId="393"/>
            <ac:spMk id="27" creationId="{419406BE-013A-45D9-8C43-928DC5FE280A}"/>
          </ac:spMkLst>
        </pc:spChg>
        <pc:spChg chg="mod ord">
          <ac:chgData name="Stefan Milicenco" userId="S::smilicenco@dexisonline.com::e7c9d56d-fb17-479c-b198-9d4eba764723" providerId="AD" clId="Web-{39141257-6EFC-A0A2-2C42-A1332C66625D}" dt="2022-10-04T04:56:11.952" v="7"/>
          <ac:spMkLst>
            <pc:docMk/>
            <pc:sldMk cId="4183691345" sldId="393"/>
            <ac:spMk id="29" creationId="{426D5ED2-B275-4555-A367-4252E66EA2E5}"/>
          </ac:spMkLst>
        </pc:spChg>
        <pc:graphicFrameChg chg="del">
          <ac:chgData name="Stefan Milicenco" userId="S::smilicenco@dexisonline.com::e7c9d56d-fb17-479c-b198-9d4eba764723" providerId="AD" clId="Web-{39141257-6EFC-A0A2-2C42-A1332C66625D}" dt="2022-10-04T04:53:44.041" v="1"/>
          <ac:graphicFrameMkLst>
            <pc:docMk/>
            <pc:sldMk cId="4183691345" sldId="393"/>
            <ac:graphicFrameMk id="6" creationId="{062BE9E5-164B-8EAC-E793-23EAA6E94034}"/>
          </ac:graphicFrameMkLst>
        </pc:graphicFrameChg>
        <pc:graphicFrameChg chg="del">
          <ac:chgData name="Stefan Milicenco" userId="S::smilicenco@dexisonline.com::e7c9d56d-fb17-479c-b198-9d4eba764723" providerId="AD" clId="Web-{39141257-6EFC-A0A2-2C42-A1332C66625D}" dt="2022-10-04T04:53:51.229" v="2"/>
          <ac:graphicFrameMkLst>
            <pc:docMk/>
            <pc:sldMk cId="4183691345" sldId="393"/>
            <ac:graphicFrameMk id="8" creationId="{77DB016F-9F63-8DF9-F931-E39C95C9B2F8}"/>
          </ac:graphicFrameMkLst>
        </pc:graphicFrameChg>
        <pc:picChg chg="add mod">
          <ac:chgData name="Stefan Milicenco" userId="S::smilicenco@dexisonline.com::e7c9d56d-fb17-479c-b198-9d4eba764723" providerId="AD" clId="Web-{39141257-6EFC-A0A2-2C42-A1332C66625D}" dt="2022-10-04T04:56:19.452" v="10" actId="14100"/>
          <ac:picMkLst>
            <pc:docMk/>
            <pc:sldMk cId="4183691345" sldId="393"/>
            <ac:picMk id="2" creationId="{067EEC6C-6B3E-AADF-D959-90EAA63997C7}"/>
          </ac:picMkLst>
        </pc:picChg>
        <pc:picChg chg="add mod">
          <ac:chgData name="Stefan Milicenco" userId="S::smilicenco@dexisonline.com::e7c9d56d-fb17-479c-b198-9d4eba764723" providerId="AD" clId="Web-{39141257-6EFC-A0A2-2C42-A1332C66625D}" dt="2022-10-04T04:58:16.784" v="13" actId="1076"/>
          <ac:picMkLst>
            <pc:docMk/>
            <pc:sldMk cId="4183691345" sldId="393"/>
            <ac:picMk id="5" creationId="{87F8DACD-FD7F-DBA7-D675-BAA6418AA55B}"/>
          </ac:picMkLst>
        </pc:picChg>
      </pc:sldChg>
    </pc:docChg>
  </pc:docChgLst>
  <pc:docChgLst>
    <pc:chgData name="Stefan Milicenco" userId="S::smilicenco@dexisonline.com::e7c9d56d-fb17-479c-b198-9d4eba764723" providerId="AD" clId="Web-{92536A6D-007B-48DC-6BCE-07125996BAB5}"/>
    <pc:docChg chg="addSld delSld modSld sldOrd">
      <pc:chgData name="Stefan Milicenco" userId="S::smilicenco@dexisonline.com::e7c9d56d-fb17-479c-b198-9d4eba764723" providerId="AD" clId="Web-{92536A6D-007B-48DC-6BCE-07125996BAB5}" dt="2022-10-03T14:09:38.158" v="144"/>
      <pc:docMkLst>
        <pc:docMk/>
      </pc:docMkLst>
      <pc:sldChg chg="new del ord">
        <pc:chgData name="Stefan Milicenco" userId="S::smilicenco@dexisonline.com::e7c9d56d-fb17-479c-b198-9d4eba764723" providerId="AD" clId="Web-{92536A6D-007B-48DC-6BCE-07125996BAB5}" dt="2022-10-03T13:29:51.413" v="3"/>
        <pc:sldMkLst>
          <pc:docMk/>
          <pc:sldMk cId="1898244181" sldId="389"/>
        </pc:sldMkLst>
      </pc:sldChg>
      <pc:sldChg chg="addSp delSp modSp add">
        <pc:chgData name="Stefan Milicenco" userId="S::smilicenco@dexisonline.com::e7c9d56d-fb17-479c-b198-9d4eba764723" providerId="AD" clId="Web-{92536A6D-007B-48DC-6BCE-07125996BAB5}" dt="2022-10-03T13:31:39.478" v="10" actId="1076"/>
        <pc:sldMkLst>
          <pc:docMk/>
          <pc:sldMk cId="2619442198" sldId="390"/>
        </pc:sldMkLst>
        <pc:picChg chg="add mod">
          <ac:chgData name="Stefan Milicenco" userId="S::smilicenco@dexisonline.com::e7c9d56d-fb17-479c-b198-9d4eba764723" providerId="AD" clId="Web-{92536A6D-007B-48DC-6BCE-07125996BAB5}" dt="2022-10-03T13:31:39.478" v="10" actId="1076"/>
          <ac:picMkLst>
            <pc:docMk/>
            <pc:sldMk cId="2619442198" sldId="390"/>
            <ac:picMk id="2" creationId="{80AC8369-3286-4D0B-147F-7967C4E44705}"/>
          </ac:picMkLst>
        </pc:picChg>
        <pc:picChg chg="del">
          <ac:chgData name="Stefan Milicenco" userId="S::smilicenco@dexisonline.com::e7c9d56d-fb17-479c-b198-9d4eba764723" providerId="AD" clId="Web-{92536A6D-007B-48DC-6BCE-07125996BAB5}" dt="2022-10-03T13:29:59.303" v="4"/>
          <ac:picMkLst>
            <pc:docMk/>
            <pc:sldMk cId="2619442198" sldId="390"/>
            <ac:picMk id="3" creationId="{A43FD3CC-4C7D-D21B-973A-B3194DB19E44}"/>
          </ac:picMkLst>
        </pc:picChg>
      </pc:sldChg>
      <pc:sldChg chg="modSp add">
        <pc:chgData name="Stefan Milicenco" userId="S::smilicenco@dexisonline.com::e7c9d56d-fb17-479c-b198-9d4eba764723" providerId="AD" clId="Web-{92536A6D-007B-48DC-6BCE-07125996BAB5}" dt="2022-10-03T14:08:24.187" v="122"/>
        <pc:sldMkLst>
          <pc:docMk/>
          <pc:sldMk cId="932299682" sldId="391"/>
        </pc:sldMkLst>
        <pc:spChg chg="mod">
          <ac:chgData name="Stefan Milicenco" userId="S::smilicenco@dexisonline.com::e7c9d56d-fb17-479c-b198-9d4eba764723" providerId="AD" clId="Web-{92536A6D-007B-48DC-6BCE-07125996BAB5}" dt="2022-10-03T13:33:37.310" v="26" actId="20577"/>
          <ac:spMkLst>
            <pc:docMk/>
            <pc:sldMk cId="932299682" sldId="391"/>
            <ac:spMk id="31" creationId="{7950E8D2-5B10-45FC-AFBF-D8299248ECB2}"/>
          </ac:spMkLst>
        </pc:spChg>
        <pc:graphicFrameChg chg="mod modGraphic">
          <ac:chgData name="Stefan Milicenco" userId="S::smilicenco@dexisonline.com::e7c9d56d-fb17-479c-b198-9d4eba764723" providerId="AD" clId="Web-{92536A6D-007B-48DC-6BCE-07125996BAB5}" dt="2022-10-03T14:08:24.187" v="122"/>
          <ac:graphicFrameMkLst>
            <pc:docMk/>
            <pc:sldMk cId="932299682" sldId="391"/>
            <ac:graphicFrameMk id="6" creationId="{062BE9E5-164B-8EAC-E793-23EAA6E94034}"/>
          </ac:graphicFrameMkLst>
        </pc:graphicFrameChg>
        <pc:graphicFrameChg chg="mod modGraphic">
          <ac:chgData name="Stefan Milicenco" userId="S::smilicenco@dexisonline.com::e7c9d56d-fb17-479c-b198-9d4eba764723" providerId="AD" clId="Web-{92536A6D-007B-48DC-6BCE-07125996BAB5}" dt="2022-10-03T13:36:28.503" v="66"/>
          <ac:graphicFrameMkLst>
            <pc:docMk/>
            <pc:sldMk cId="932299682" sldId="391"/>
            <ac:graphicFrameMk id="8" creationId="{77DB016F-9F63-8DF9-F931-E39C95C9B2F8}"/>
          </ac:graphicFrameMkLst>
        </pc:graphicFrameChg>
      </pc:sldChg>
      <pc:sldChg chg="modSp add">
        <pc:chgData name="Stefan Milicenco" userId="S::smilicenco@dexisonline.com::e7c9d56d-fb17-479c-b198-9d4eba764723" providerId="AD" clId="Web-{92536A6D-007B-48DC-6BCE-07125996BAB5}" dt="2022-10-03T14:09:38.158" v="144"/>
        <pc:sldMkLst>
          <pc:docMk/>
          <pc:sldMk cId="1383012395" sldId="392"/>
        </pc:sldMkLst>
        <pc:spChg chg="mod">
          <ac:chgData name="Stefan Milicenco" userId="S::smilicenco@dexisonline.com::e7c9d56d-fb17-479c-b198-9d4eba764723" providerId="AD" clId="Web-{92536A6D-007B-48DC-6BCE-07125996BAB5}" dt="2022-10-03T13:37:26.333" v="78" actId="20577"/>
          <ac:spMkLst>
            <pc:docMk/>
            <pc:sldMk cId="1383012395" sldId="392"/>
            <ac:spMk id="31" creationId="{7950E8D2-5B10-45FC-AFBF-D8299248ECB2}"/>
          </ac:spMkLst>
        </pc:spChg>
        <pc:graphicFrameChg chg="mod modGraphic">
          <ac:chgData name="Stefan Milicenco" userId="S::smilicenco@dexisonline.com::e7c9d56d-fb17-479c-b198-9d4eba764723" providerId="AD" clId="Web-{92536A6D-007B-48DC-6BCE-07125996BAB5}" dt="2022-10-03T14:09:38.158" v="144"/>
          <ac:graphicFrameMkLst>
            <pc:docMk/>
            <pc:sldMk cId="1383012395" sldId="392"/>
            <ac:graphicFrameMk id="6" creationId="{062BE9E5-164B-8EAC-E793-23EAA6E94034}"/>
          </ac:graphicFrameMkLst>
        </pc:graphicFrameChg>
        <pc:graphicFrameChg chg="mod modGraphic">
          <ac:chgData name="Stefan Milicenco" userId="S::smilicenco@dexisonline.com::e7c9d56d-fb17-479c-b198-9d4eba764723" providerId="AD" clId="Web-{92536A6D-007B-48DC-6BCE-07125996BAB5}" dt="2022-10-03T13:38:26.225" v="104"/>
          <ac:graphicFrameMkLst>
            <pc:docMk/>
            <pc:sldMk cId="1383012395" sldId="392"/>
            <ac:graphicFrameMk id="8" creationId="{77DB016F-9F63-8DF9-F931-E39C95C9B2F8}"/>
          </ac:graphicFrameMkLst>
        </pc:graphicFrameChg>
      </pc:sldChg>
    </pc:docChg>
  </pc:docChgLst>
  <pc:docChgLst>
    <pc:chgData name="Natalia Vilcu" userId="1b8e24d5-f248-45d3-9b09-deb431c7bc86" providerId="ADAL" clId="{218244E2-7955-4118-BA5C-836365380569}"/>
    <pc:docChg chg="undo custSel addSld delSld modSld sldOrd">
      <pc:chgData name="Natalia Vilcu" userId="1b8e24d5-f248-45d3-9b09-deb431c7bc86" providerId="ADAL" clId="{218244E2-7955-4118-BA5C-836365380569}" dt="2022-01-26T15:10:00.825" v="2741" actId="6549"/>
      <pc:docMkLst>
        <pc:docMk/>
      </pc:docMkLst>
      <pc:sldChg chg="del">
        <pc:chgData name="Natalia Vilcu" userId="1b8e24d5-f248-45d3-9b09-deb431c7bc86" providerId="ADAL" clId="{218244E2-7955-4118-BA5C-836365380569}" dt="2022-01-24T14:05:51.633" v="2005" actId="47"/>
        <pc:sldMkLst>
          <pc:docMk/>
          <pc:sldMk cId="429696245" sldId="350"/>
        </pc:sldMkLst>
      </pc:sldChg>
      <pc:sldChg chg="del">
        <pc:chgData name="Natalia Vilcu" userId="1b8e24d5-f248-45d3-9b09-deb431c7bc86" providerId="ADAL" clId="{218244E2-7955-4118-BA5C-836365380569}" dt="2022-01-24T14:05:53.845" v="2007" actId="47"/>
        <pc:sldMkLst>
          <pc:docMk/>
          <pc:sldMk cId="2369040570" sldId="361"/>
        </pc:sldMkLst>
      </pc:sldChg>
      <pc:sldChg chg="modSp mod">
        <pc:chgData name="Natalia Vilcu" userId="1b8e24d5-f248-45d3-9b09-deb431c7bc86" providerId="ADAL" clId="{218244E2-7955-4118-BA5C-836365380569}" dt="2022-01-24T11:53:43.801" v="104" actId="20577"/>
        <pc:sldMkLst>
          <pc:docMk/>
          <pc:sldMk cId="3757737498" sldId="362"/>
        </pc:sldMkLst>
        <pc:spChg chg="mod">
          <ac:chgData name="Natalia Vilcu" userId="1b8e24d5-f248-45d3-9b09-deb431c7bc86" providerId="ADAL" clId="{218244E2-7955-4118-BA5C-836365380569}" dt="2022-01-24T11:53:43.801" v="104" actId="20577"/>
          <ac:spMkLst>
            <pc:docMk/>
            <pc:sldMk cId="3757737498" sldId="362"/>
            <ac:spMk id="9" creationId="{00000000-0000-0000-0000-000000000000}"/>
          </ac:spMkLst>
        </pc:spChg>
      </pc:sldChg>
      <pc:sldChg chg="del">
        <pc:chgData name="Natalia Vilcu" userId="1b8e24d5-f248-45d3-9b09-deb431c7bc86" providerId="ADAL" clId="{218244E2-7955-4118-BA5C-836365380569}" dt="2022-01-24T14:05:49.127" v="2004" actId="47"/>
        <pc:sldMkLst>
          <pc:docMk/>
          <pc:sldMk cId="658541222" sldId="364"/>
        </pc:sldMkLst>
      </pc:sldChg>
      <pc:sldChg chg="addSp delSp modSp mod">
        <pc:chgData name="Natalia Vilcu" userId="1b8e24d5-f248-45d3-9b09-deb431c7bc86" providerId="ADAL" clId="{218244E2-7955-4118-BA5C-836365380569}" dt="2022-01-24T14:04:34.779" v="1927" actId="478"/>
        <pc:sldMkLst>
          <pc:docMk/>
          <pc:sldMk cId="3556753464" sldId="365"/>
        </pc:sldMkLst>
        <pc:spChg chg="mod">
          <ac:chgData name="Natalia Vilcu" userId="1b8e24d5-f248-45d3-9b09-deb431c7bc86" providerId="ADAL" clId="{218244E2-7955-4118-BA5C-836365380569}" dt="2022-01-24T13:51:08.857" v="1891" actId="1076"/>
          <ac:spMkLst>
            <pc:docMk/>
            <pc:sldMk cId="3556753464" sldId="365"/>
            <ac:spMk id="8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51:05.325" v="1890" actId="1076"/>
          <ac:spMkLst>
            <pc:docMk/>
            <pc:sldMk cId="3556753464" sldId="365"/>
            <ac:spMk id="9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23:50.085" v="643" actId="20577"/>
          <ac:spMkLst>
            <pc:docMk/>
            <pc:sldMk cId="3556753464" sldId="365"/>
            <ac:spMk id="10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4:04:23.966" v="1911" actId="1076"/>
          <ac:spMkLst>
            <pc:docMk/>
            <pc:sldMk cId="3556753464" sldId="365"/>
            <ac:spMk id="11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3:51:00.712" v="1888" actId="1076"/>
          <ac:spMkLst>
            <pc:docMk/>
            <pc:sldMk cId="3556753464" sldId="365"/>
            <ac:spMk id="12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4:04:29.632" v="1920"/>
          <ac:spMkLst>
            <pc:docMk/>
            <pc:sldMk cId="3556753464" sldId="365"/>
            <ac:spMk id="13" creationId="{354D8CC1-FF4C-42AA-BC92-A409625FD8DF}"/>
          </ac:spMkLst>
        </pc:spChg>
        <pc:picChg chg="add del mod">
          <ac:chgData name="Natalia Vilcu" userId="1b8e24d5-f248-45d3-9b09-deb431c7bc86" providerId="ADAL" clId="{218244E2-7955-4118-BA5C-836365380569}" dt="2022-01-24T14:04:34.779" v="1927" actId="478"/>
          <ac:picMkLst>
            <pc:docMk/>
            <pc:sldMk cId="3556753464" sldId="365"/>
            <ac:picMk id="3" creationId="{CB9AE254-1A74-415F-99DF-FF350C96EC8C}"/>
          </ac:picMkLst>
        </pc:picChg>
        <pc:picChg chg="add del mod">
          <ac:chgData name="Natalia Vilcu" userId="1b8e24d5-f248-45d3-9b09-deb431c7bc86" providerId="ADAL" clId="{218244E2-7955-4118-BA5C-836365380569}" dt="2022-01-24T14:04:32.379" v="1926" actId="478"/>
          <ac:picMkLst>
            <pc:docMk/>
            <pc:sldMk cId="3556753464" sldId="365"/>
            <ac:picMk id="1026" creationId="{00000000-0000-0000-0000-000000000000}"/>
          </ac:picMkLst>
        </pc:picChg>
        <pc:picChg chg="add del mod">
          <ac:chgData name="Natalia Vilcu" userId="1b8e24d5-f248-45d3-9b09-deb431c7bc86" providerId="ADAL" clId="{218244E2-7955-4118-BA5C-836365380569}" dt="2022-01-24T14:04:30.298" v="1921" actId="478"/>
          <ac:picMkLst>
            <pc:docMk/>
            <pc:sldMk cId="3556753464" sldId="365"/>
            <ac:picMk id="1027" creationId="{00000000-0000-0000-0000-000000000000}"/>
          </ac:picMkLst>
        </pc:picChg>
        <pc:picChg chg="mod">
          <ac:chgData name="Natalia Vilcu" userId="1b8e24d5-f248-45d3-9b09-deb431c7bc86" providerId="ADAL" clId="{218244E2-7955-4118-BA5C-836365380569}" dt="2022-01-24T13:23:36.895" v="634" actId="2711"/>
          <ac:picMkLst>
            <pc:docMk/>
            <pc:sldMk cId="3556753464" sldId="365"/>
            <ac:picMk id="1028" creationId="{00000000-0000-0000-0000-000000000000}"/>
          </ac:picMkLst>
        </pc:picChg>
        <pc:picChg chg="mod">
          <ac:chgData name="Natalia Vilcu" userId="1b8e24d5-f248-45d3-9b09-deb431c7bc86" providerId="ADAL" clId="{218244E2-7955-4118-BA5C-836365380569}" dt="2022-01-24T13:23:36.895" v="634" actId="2711"/>
          <ac:picMkLst>
            <pc:docMk/>
            <pc:sldMk cId="3556753464" sldId="365"/>
            <ac:picMk id="1029" creationId="{00000000-0000-0000-0000-000000000000}"/>
          </ac:picMkLst>
        </pc:picChg>
      </pc:sldChg>
      <pc:sldChg chg="del">
        <pc:chgData name="Natalia Vilcu" userId="1b8e24d5-f248-45d3-9b09-deb431c7bc86" providerId="ADAL" clId="{218244E2-7955-4118-BA5C-836365380569}" dt="2022-01-24T14:05:52.822" v="2006" actId="47"/>
        <pc:sldMkLst>
          <pc:docMk/>
          <pc:sldMk cId="2093317713" sldId="366"/>
        </pc:sldMkLst>
      </pc:sldChg>
      <pc:sldChg chg="del">
        <pc:chgData name="Natalia Vilcu" userId="1b8e24d5-f248-45d3-9b09-deb431c7bc86" providerId="ADAL" clId="{218244E2-7955-4118-BA5C-836365380569}" dt="2022-01-24T14:05:55.252" v="2008" actId="47"/>
        <pc:sldMkLst>
          <pc:docMk/>
          <pc:sldMk cId="1806015058" sldId="368"/>
        </pc:sldMkLst>
      </pc:sldChg>
      <pc:sldChg chg="del">
        <pc:chgData name="Natalia Vilcu" userId="1b8e24d5-f248-45d3-9b09-deb431c7bc86" providerId="ADAL" clId="{218244E2-7955-4118-BA5C-836365380569}" dt="2022-01-24T14:05:56.160" v="2009" actId="47"/>
        <pc:sldMkLst>
          <pc:docMk/>
          <pc:sldMk cId="3829019325" sldId="369"/>
        </pc:sldMkLst>
      </pc:sldChg>
      <pc:sldChg chg="del">
        <pc:chgData name="Natalia Vilcu" userId="1b8e24d5-f248-45d3-9b09-deb431c7bc86" providerId="ADAL" clId="{218244E2-7955-4118-BA5C-836365380569}" dt="2022-01-24T14:05:57.321" v="2010" actId="47"/>
        <pc:sldMkLst>
          <pc:docMk/>
          <pc:sldMk cId="777531338" sldId="370"/>
        </pc:sldMkLst>
      </pc:sldChg>
      <pc:sldChg chg="del">
        <pc:chgData name="Natalia Vilcu" userId="1b8e24d5-f248-45d3-9b09-deb431c7bc86" providerId="ADAL" clId="{218244E2-7955-4118-BA5C-836365380569}" dt="2022-01-24T14:05:58.839" v="2011" actId="47"/>
        <pc:sldMkLst>
          <pc:docMk/>
          <pc:sldMk cId="1190026872" sldId="373"/>
        </pc:sldMkLst>
      </pc:sldChg>
      <pc:sldChg chg="addSp delSp modSp mod modClrScheme chgLayout">
        <pc:chgData name="Natalia Vilcu" userId="1b8e24d5-f248-45d3-9b09-deb431c7bc86" providerId="ADAL" clId="{218244E2-7955-4118-BA5C-836365380569}" dt="2022-01-24T12:44:29.612" v="349" actId="2711"/>
        <pc:sldMkLst>
          <pc:docMk/>
          <pc:sldMk cId="692063793" sldId="374"/>
        </pc:sldMkLst>
        <pc:spChg chg="add del mod">
          <ac:chgData name="Natalia Vilcu" userId="1b8e24d5-f248-45d3-9b09-deb431c7bc86" providerId="ADAL" clId="{218244E2-7955-4118-BA5C-836365380569}" dt="2022-01-24T11:55:50.630" v="152" actId="478"/>
          <ac:spMkLst>
            <pc:docMk/>
            <pc:sldMk cId="692063793" sldId="374"/>
            <ac:spMk id="3" creationId="{34CDA95D-1C2B-4826-987D-4DC0A2EA3E80}"/>
          </ac:spMkLst>
        </pc:spChg>
        <pc:spChg chg="del mod ord">
          <ac:chgData name="Natalia Vilcu" userId="1b8e24d5-f248-45d3-9b09-deb431c7bc86" providerId="ADAL" clId="{218244E2-7955-4118-BA5C-836365380569}" dt="2022-01-24T11:55:48.330" v="151" actId="478"/>
          <ac:spMkLst>
            <pc:docMk/>
            <pc:sldMk cId="692063793" sldId="374"/>
            <ac:spMk id="10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2" creationId="{50DFA22D-86F6-4E4D-974D-64B90120571A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3" creationId="{7567BF2C-8EEF-48AC-AEF3-A3799D532A2F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4" creationId="{992913F8-021D-4695-B622-F12592330356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5" creationId="{5F60032F-43FF-4707-AE96-4537439E5D6B}"/>
          </ac:spMkLst>
        </pc:spChg>
        <pc:spChg chg="del">
          <ac:chgData name="Natalia Vilcu" userId="1b8e24d5-f248-45d3-9b09-deb431c7bc86" providerId="ADAL" clId="{218244E2-7955-4118-BA5C-836365380569}" dt="2022-01-24T11:54:53.074" v="138" actId="478"/>
          <ac:spMkLst>
            <pc:docMk/>
            <pc:sldMk cId="692063793" sldId="374"/>
            <ac:spMk id="17" creationId="{00000000-0000-0000-0000-000000000000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18" creationId="{4E12B781-5BEF-46E7-825B-006B267B8E36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19" creationId="{77A5153D-9218-41DF-87D2-C72E9D2125E0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0" creationId="{A329C1FC-84AC-426B-909D-D9B24EF7BB30}"/>
          </ac:spMkLst>
        </pc:spChg>
        <pc:spChg chg="add del mod">
          <ac:chgData name="Natalia Vilcu" userId="1b8e24d5-f248-45d3-9b09-deb431c7bc86" providerId="ADAL" clId="{218244E2-7955-4118-BA5C-836365380569}" dt="2022-01-24T11:55:15.452" v="143" actId="26606"/>
          <ac:spMkLst>
            <pc:docMk/>
            <pc:sldMk cId="692063793" sldId="374"/>
            <ac:spMk id="21" creationId="{0C3695F1-3A0E-4E1F-89C8-FCCC1F54F427}"/>
          </ac:spMkLst>
        </pc:spChg>
        <pc:spChg chg="add del mod">
          <ac:chgData name="Natalia Vilcu" userId="1b8e24d5-f248-45d3-9b09-deb431c7bc86" providerId="ADAL" clId="{218244E2-7955-4118-BA5C-836365380569}" dt="2022-01-24T11:56:51.072" v="160" actId="478"/>
          <ac:spMkLst>
            <pc:docMk/>
            <pc:sldMk cId="692063793" sldId="374"/>
            <ac:spMk id="22" creationId="{48574278-C464-4D2B-B40E-8099E3670EF4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3" creationId="{269010A8-364F-4C54-A14D-EBAD814DF846}"/>
          </ac:spMkLst>
        </pc:spChg>
        <pc:spChg chg="add del mod">
          <ac:chgData name="Natalia Vilcu" userId="1b8e24d5-f248-45d3-9b09-deb431c7bc86" providerId="ADAL" clId="{218244E2-7955-4118-BA5C-836365380569}" dt="2022-01-24T11:56:53.438" v="161" actId="478"/>
          <ac:spMkLst>
            <pc:docMk/>
            <pc:sldMk cId="692063793" sldId="374"/>
            <ac:spMk id="24" creationId="{BCF20DC0-3663-4A5A-B5C8-C7192177A8AD}"/>
          </ac:spMkLst>
        </pc:spChg>
        <pc:spChg chg="add del mod">
          <ac:chgData name="Natalia Vilcu" userId="1b8e24d5-f248-45d3-9b09-deb431c7bc86" providerId="ADAL" clId="{218244E2-7955-4118-BA5C-836365380569}" dt="2022-01-24T11:55:22.515" v="145" actId="26606"/>
          <ac:spMkLst>
            <pc:docMk/>
            <pc:sldMk cId="692063793" sldId="374"/>
            <ac:spMk id="25" creationId="{D90F5A34-2B23-46CE-9BC1-A26FA90A1050}"/>
          </ac:spMkLst>
        </pc:spChg>
        <pc:spChg chg="add del mod">
          <ac:chgData name="Natalia Vilcu" userId="1b8e24d5-f248-45d3-9b09-deb431c7bc86" providerId="ADAL" clId="{218244E2-7955-4118-BA5C-836365380569}" dt="2022-01-24T11:56:20.724" v="159"/>
          <ac:spMkLst>
            <pc:docMk/>
            <pc:sldMk cId="692063793" sldId="374"/>
            <ac:spMk id="26" creationId="{F41B00DC-0667-46F4-B588-EB2A0443E132}"/>
          </ac:spMkLst>
        </pc:spChg>
        <pc:spChg chg="add mod">
          <ac:chgData name="Natalia Vilcu" userId="1b8e24d5-f248-45d3-9b09-deb431c7bc86" providerId="ADAL" clId="{218244E2-7955-4118-BA5C-836365380569}" dt="2022-01-24T11:55:38.350" v="150" actId="26606"/>
          <ac:spMkLst>
            <pc:docMk/>
            <pc:sldMk cId="692063793" sldId="374"/>
            <ac:spMk id="27" creationId="{419406BE-013A-45D9-8C43-928DC5FE280A}"/>
          </ac:spMkLst>
        </pc:spChg>
        <pc:spChg chg="add del mod">
          <ac:chgData name="Natalia Vilcu" userId="1b8e24d5-f248-45d3-9b09-deb431c7bc86" providerId="ADAL" clId="{218244E2-7955-4118-BA5C-836365380569}" dt="2022-01-24T11:57:43.702" v="172" actId="478"/>
          <ac:spMkLst>
            <pc:docMk/>
            <pc:sldMk cId="692063793" sldId="374"/>
            <ac:spMk id="28" creationId="{B3075298-D225-48DA-B05D-CBEA0C691A48}"/>
          </ac:spMkLst>
        </pc:spChg>
        <pc:spChg chg="add mod">
          <ac:chgData name="Natalia Vilcu" userId="1b8e24d5-f248-45d3-9b09-deb431c7bc86" providerId="ADAL" clId="{218244E2-7955-4118-BA5C-836365380569}" dt="2022-01-24T11:55:38.350" v="150" actId="26606"/>
          <ac:spMkLst>
            <pc:docMk/>
            <pc:sldMk cId="692063793" sldId="374"/>
            <ac:spMk id="29" creationId="{426D5ED2-B275-4555-A367-4252E66EA2E5}"/>
          </ac:spMkLst>
        </pc:spChg>
        <pc:spChg chg="add mod">
          <ac:chgData name="Natalia Vilcu" userId="1b8e24d5-f248-45d3-9b09-deb431c7bc86" providerId="ADAL" clId="{218244E2-7955-4118-BA5C-836365380569}" dt="2022-01-24T12:44:29.612" v="349" actId="2711"/>
          <ac:spMkLst>
            <pc:docMk/>
            <pc:sldMk cId="692063793" sldId="374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1:57:41.197" v="171" actId="1076"/>
          <ac:graphicFrameMkLst>
            <pc:docMk/>
            <pc:sldMk cId="692063793" sldId="374"/>
            <ac:graphicFrameMk id="5" creationId="{3577F302-7D1F-4A69-99AE-298A80EE412F}"/>
          </ac:graphicFrameMkLst>
        </pc:graphicFrameChg>
        <pc:graphicFrameChg chg="del">
          <ac:chgData name="Natalia Vilcu" userId="1b8e24d5-f248-45d3-9b09-deb431c7bc86" providerId="ADAL" clId="{218244E2-7955-4118-BA5C-836365380569}" dt="2022-01-24T11:54:50.602" v="137" actId="478"/>
          <ac:graphicFrameMkLst>
            <pc:docMk/>
            <pc:sldMk cId="692063793" sldId="374"/>
            <ac:graphicFrameMk id="16" creationId="{00000000-0000-0000-0000-000000000000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1:57:40.263" v="169" actId="1076"/>
          <ac:graphicFrameMkLst>
            <pc:docMk/>
            <pc:sldMk cId="692063793" sldId="374"/>
            <ac:graphicFrameMk id="30" creationId="{715F7801-943A-4C41-B3F3-320CAA3FE1D5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2:44:34.320" v="350" actId="2711"/>
        <pc:sldMkLst>
          <pc:docMk/>
          <pc:sldMk cId="3329867440" sldId="375"/>
        </pc:sldMkLst>
        <pc:spChg chg="add del mod">
          <ac:chgData name="Natalia Vilcu" userId="1b8e24d5-f248-45d3-9b09-deb431c7bc86" providerId="ADAL" clId="{218244E2-7955-4118-BA5C-836365380569}" dt="2022-01-24T12:33:56.804" v="221" actId="478"/>
          <ac:spMkLst>
            <pc:docMk/>
            <pc:sldMk cId="3329867440" sldId="375"/>
            <ac:spMk id="3" creationId="{8B3FBD6B-19F1-4682-8BA0-819A9053B13D}"/>
          </ac:spMkLst>
        </pc:spChg>
        <pc:spChg chg="mod">
          <ac:chgData name="Natalia Vilcu" userId="1b8e24d5-f248-45d3-9b09-deb431c7bc86" providerId="ADAL" clId="{218244E2-7955-4118-BA5C-836365380569}" dt="2022-01-24T12:44:34.320" v="350" actId="2711"/>
          <ac:spMkLst>
            <pc:docMk/>
            <pc:sldMk cId="3329867440" sldId="37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2:33:19.862" v="214" actId="478"/>
          <ac:graphicFrameMkLst>
            <pc:docMk/>
            <pc:sldMk cId="3329867440" sldId="375"/>
            <ac:graphicFrameMk id="5" creationId="{3577F302-7D1F-4A69-99AE-298A80EE412F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4:11.829" v="224" actId="108"/>
          <ac:graphicFrameMkLst>
            <pc:docMk/>
            <pc:sldMk cId="3329867440" sldId="375"/>
            <ac:graphicFrameMk id="7" creationId="{C8200CC8-047A-4DB3-9AA8-988907021A28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4:09.927" v="223"/>
          <ac:graphicFrameMkLst>
            <pc:docMk/>
            <pc:sldMk cId="3329867440" sldId="375"/>
            <ac:graphicFrameMk id="10" creationId="{B145FC7D-50AB-445F-9D07-7F750D75C6F0}"/>
          </ac:graphicFrameMkLst>
        </pc:graphicFrameChg>
        <pc:graphicFrameChg chg="del">
          <ac:chgData name="Natalia Vilcu" userId="1b8e24d5-f248-45d3-9b09-deb431c7bc86" providerId="ADAL" clId="{218244E2-7955-4118-BA5C-836365380569}" dt="2022-01-24T12:33:43.290" v="218" actId="478"/>
          <ac:graphicFrameMkLst>
            <pc:docMk/>
            <pc:sldMk cId="3329867440" sldId="375"/>
            <ac:graphicFrameMk id="30" creationId="{715F7801-943A-4C41-B3F3-320CAA3FE1D5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4:39.899" v="351" actId="255"/>
        <pc:sldMkLst>
          <pc:docMk/>
          <pc:sldMk cId="2373926617" sldId="376"/>
        </pc:sldMkLst>
        <pc:spChg chg="mod">
          <ac:chgData name="Natalia Vilcu" userId="1b8e24d5-f248-45d3-9b09-deb431c7bc86" providerId="ADAL" clId="{218244E2-7955-4118-BA5C-836365380569}" dt="2022-01-24T12:39:47.078" v="283" actId="26606"/>
          <ac:spMkLst>
            <pc:docMk/>
            <pc:sldMk cId="2373926617" sldId="376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39:47.078" v="283" actId="26606"/>
          <ac:spMkLst>
            <pc:docMk/>
            <pc:sldMk cId="2373926617" sldId="376"/>
            <ac:spMk id="29" creationId="{426D5ED2-B275-4555-A367-4252E66EA2E5}"/>
          </ac:spMkLst>
        </pc:spChg>
        <pc:spChg chg="mod">
          <ac:chgData name="Natalia Vilcu" userId="1b8e24d5-f248-45d3-9b09-deb431c7bc86" providerId="ADAL" clId="{218244E2-7955-4118-BA5C-836365380569}" dt="2022-01-24T12:44:39.899" v="351" actId="255"/>
          <ac:spMkLst>
            <pc:docMk/>
            <pc:sldMk cId="2373926617" sldId="376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39:52.255" v="285" actId="478"/>
          <ac:spMkLst>
            <pc:docMk/>
            <pc:sldMk cId="2373926617" sldId="376"/>
            <ac:spMk id="36" creationId="{AEE32712-9BC9-4D4B-8524-43CA32B60D4F}"/>
          </ac:spMkLst>
        </pc:spChg>
        <pc:graphicFrameChg chg="del">
          <ac:chgData name="Natalia Vilcu" userId="1b8e24d5-f248-45d3-9b09-deb431c7bc86" providerId="ADAL" clId="{218244E2-7955-4118-BA5C-836365380569}" dt="2022-01-24T12:38:10.219" v="262" actId="478"/>
          <ac:graphicFrameMkLst>
            <pc:docMk/>
            <pc:sldMk cId="2373926617" sldId="376"/>
            <ac:graphicFrameMk id="7" creationId="{C8200CC8-047A-4DB3-9AA8-988907021A28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8:53.885" v="270" actId="478"/>
          <ac:graphicFrameMkLst>
            <pc:docMk/>
            <pc:sldMk cId="2373926617" sldId="376"/>
            <ac:graphicFrameMk id="8" creationId="{DFDB257A-9189-4EAB-881B-810F2D9D76A1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9:31.824" v="278" actId="478"/>
          <ac:graphicFrameMkLst>
            <pc:docMk/>
            <pc:sldMk cId="2373926617" sldId="376"/>
            <ac:graphicFrameMk id="9" creationId="{DFDB257A-9189-4EAB-881B-810F2D9D76A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38:12.480" v="263" actId="478"/>
          <ac:graphicFrameMkLst>
            <pc:docMk/>
            <pc:sldMk cId="2373926617" sldId="376"/>
            <ac:graphicFrameMk id="10" creationId="{B145FC7D-50AB-445F-9D07-7F750D75C6F0}"/>
          </ac:graphicFrameMkLst>
        </pc:graphicFrameChg>
        <pc:graphicFrameChg chg="add del mod">
          <ac:chgData name="Natalia Vilcu" userId="1b8e24d5-f248-45d3-9b09-deb431c7bc86" providerId="ADAL" clId="{218244E2-7955-4118-BA5C-836365380569}" dt="2022-01-24T12:39:30.125" v="277" actId="478"/>
          <ac:graphicFrameMkLst>
            <pc:docMk/>
            <pc:sldMk cId="2373926617" sldId="376"/>
            <ac:graphicFrameMk id="11" creationId="{E0D82891-C366-467A-9DA5-034D0E3922DA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39:47.078" v="283" actId="26606"/>
          <ac:graphicFrameMkLst>
            <pc:docMk/>
            <pc:sldMk cId="2373926617" sldId="376"/>
            <ac:graphicFrameMk id="12" creationId="{E0D82891-C366-467A-9DA5-034D0E3922DA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0:40.065" v="295" actId="478"/>
        <pc:sldMkLst>
          <pc:docMk/>
          <pc:sldMk cId="2677373748" sldId="377"/>
        </pc:sldMkLst>
        <pc:spChg chg="mo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29" creationId="{426D5ED2-B275-4555-A367-4252E66EA2E5}"/>
          </ac:spMkLst>
        </pc:spChg>
        <pc:spChg chg="mod ord">
          <ac:chgData name="Natalia Vilcu" userId="1b8e24d5-f248-45d3-9b09-deb431c7bc86" providerId="ADAL" clId="{218244E2-7955-4118-BA5C-836365380569}" dt="2022-01-24T12:40:28.522" v="293" actId="26606"/>
          <ac:spMkLst>
            <pc:docMk/>
            <pc:sldMk cId="2677373748" sldId="377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40:40.065" v="295" actId="478"/>
          <ac:spMkLst>
            <pc:docMk/>
            <pc:sldMk cId="2677373748" sldId="377"/>
            <ac:spMk id="36" creationId="{0E122D17-B023-4DC7-9341-79864E35C512}"/>
          </ac:spMkLst>
        </pc:spChg>
        <pc:graphicFrameChg chg="add mod">
          <ac:chgData name="Natalia Vilcu" userId="1b8e24d5-f248-45d3-9b09-deb431c7bc86" providerId="ADAL" clId="{218244E2-7955-4118-BA5C-836365380569}" dt="2022-01-24T12:40:28.522" v="293" actId="26606"/>
          <ac:graphicFrameMkLst>
            <pc:docMk/>
            <pc:sldMk cId="2677373748" sldId="377"/>
            <ac:graphicFrameMk id="6" creationId="{DFDB257A-9189-4EAB-881B-810F2D9D76A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0:06.809" v="287" actId="478"/>
          <ac:graphicFrameMkLst>
            <pc:docMk/>
            <pc:sldMk cId="2677373748" sldId="377"/>
            <ac:graphicFrameMk id="12" creationId="{E0D82891-C366-467A-9DA5-034D0E3922DA}"/>
          </ac:graphicFrameMkLst>
        </pc:graphicFrameChg>
      </pc:sldChg>
      <pc:sldChg chg="addSp delSp modSp add mod modClrScheme chgLayout">
        <pc:chgData name="Natalia Vilcu" userId="1b8e24d5-f248-45d3-9b09-deb431c7bc86" providerId="ADAL" clId="{218244E2-7955-4118-BA5C-836365380569}" dt="2022-01-24T12:44:50.659" v="352" actId="478"/>
        <pc:sldMkLst>
          <pc:docMk/>
          <pc:sldMk cId="1987953430" sldId="378"/>
        </pc:sldMkLst>
        <pc:spChg chg="mod">
          <ac:chgData name="Natalia Vilcu" userId="1b8e24d5-f248-45d3-9b09-deb431c7bc86" providerId="ADAL" clId="{218244E2-7955-4118-BA5C-836365380569}" dt="2022-01-24T12:41:07.903" v="297" actId="26606"/>
          <ac:spMkLst>
            <pc:docMk/>
            <pc:sldMk cId="1987953430" sldId="378"/>
            <ac:spMk id="27" creationId="{419406BE-013A-45D9-8C43-928DC5FE280A}"/>
          </ac:spMkLst>
        </pc:spChg>
        <pc:spChg chg="mod">
          <ac:chgData name="Natalia Vilcu" userId="1b8e24d5-f248-45d3-9b09-deb431c7bc86" providerId="ADAL" clId="{218244E2-7955-4118-BA5C-836365380569}" dt="2022-01-24T12:41:07.903" v="297" actId="26606"/>
          <ac:spMkLst>
            <pc:docMk/>
            <pc:sldMk cId="1987953430" sldId="378"/>
            <ac:spMk id="29" creationId="{426D5ED2-B275-4555-A367-4252E66EA2E5}"/>
          </ac:spMkLst>
        </pc:spChg>
        <pc:spChg chg="mod">
          <ac:chgData name="Natalia Vilcu" userId="1b8e24d5-f248-45d3-9b09-deb431c7bc86" providerId="ADAL" clId="{218244E2-7955-4118-BA5C-836365380569}" dt="2022-01-24T12:44:21.650" v="348" actId="27636"/>
          <ac:spMkLst>
            <pc:docMk/>
            <pc:sldMk cId="1987953430" sldId="378"/>
            <ac:spMk id="31" creationId="{7950E8D2-5B10-45FC-AFBF-D8299248ECB2}"/>
          </ac:spMkLst>
        </pc:spChg>
        <pc:spChg chg="add del mod">
          <ac:chgData name="Natalia Vilcu" userId="1b8e24d5-f248-45d3-9b09-deb431c7bc86" providerId="ADAL" clId="{218244E2-7955-4118-BA5C-836365380569}" dt="2022-01-24T12:41:19.543" v="298" actId="478"/>
          <ac:spMkLst>
            <pc:docMk/>
            <pc:sldMk cId="1987953430" sldId="378"/>
            <ac:spMk id="36" creationId="{EDF96F8D-A931-45F0-975D-378299D85677}"/>
          </ac:spMkLst>
        </pc:spChg>
        <pc:spChg chg="add del mod">
          <ac:chgData name="Natalia Vilcu" userId="1b8e24d5-f248-45d3-9b09-deb431c7bc86" providerId="ADAL" clId="{218244E2-7955-4118-BA5C-836365380569}" dt="2022-01-24T12:41:29.118" v="304" actId="478"/>
          <ac:spMkLst>
            <pc:docMk/>
            <pc:sldMk cId="1987953430" sldId="378"/>
            <ac:spMk id="38" creationId="{DE77FA27-8481-4617-AAF5-628872BD8599}"/>
          </ac:spMkLst>
        </pc:spChg>
        <pc:spChg chg="add del mod">
          <ac:chgData name="Natalia Vilcu" userId="1b8e24d5-f248-45d3-9b09-deb431c7bc86" providerId="ADAL" clId="{218244E2-7955-4118-BA5C-836365380569}" dt="2022-01-24T12:41:30.710" v="305" actId="478"/>
          <ac:spMkLst>
            <pc:docMk/>
            <pc:sldMk cId="1987953430" sldId="378"/>
            <ac:spMk id="40" creationId="{70CDA6FB-8616-483E-BF84-F70543A76925}"/>
          </ac:spMkLst>
        </pc:spChg>
        <pc:spChg chg="add del mod">
          <ac:chgData name="Natalia Vilcu" userId="1b8e24d5-f248-45d3-9b09-deb431c7bc86" providerId="ADAL" clId="{218244E2-7955-4118-BA5C-836365380569}" dt="2022-01-24T12:44:50.659" v="352" actId="478"/>
          <ac:spMkLst>
            <pc:docMk/>
            <pc:sldMk cId="1987953430" sldId="378"/>
            <ac:spMk id="42" creationId="{709B8CA3-0D29-44FB-9FE0-504734A09870}"/>
          </ac:spMkLst>
        </pc:spChg>
        <pc:graphicFrameChg chg="add del mod">
          <ac:chgData name="Natalia Vilcu" userId="1b8e24d5-f248-45d3-9b09-deb431c7bc86" providerId="ADAL" clId="{218244E2-7955-4118-BA5C-836365380569}" dt="2022-01-24T12:41:22.012" v="300" actId="478"/>
          <ac:graphicFrameMkLst>
            <pc:docMk/>
            <pc:sldMk cId="1987953430" sldId="378"/>
            <ac:graphicFrameMk id="6" creationId="{DFDB257A-9189-4EAB-881B-810F2D9D76A1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43:23.854" v="311"/>
          <ac:graphicFrameMkLst>
            <pc:docMk/>
            <pc:sldMk cId="1987953430" sldId="378"/>
            <ac:graphicFrameMk id="10" creationId="{2CD20D69-390A-4BE2-9B44-89648A75F03A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41:58.455" v="310" actId="1076"/>
          <ac:graphicFrameMkLst>
            <pc:docMk/>
            <pc:sldMk cId="1987953430" sldId="378"/>
            <ac:graphicFrameMk id="11" creationId="{7D6A3256-B922-48C2-A964-4BEFF0058D4B}"/>
          </ac:graphicFrameMkLst>
        </pc:graphicFrameChg>
      </pc:sldChg>
      <pc:sldChg chg="add del">
        <pc:chgData name="Natalia Vilcu" userId="1b8e24d5-f248-45d3-9b09-deb431c7bc86" providerId="ADAL" clId="{218244E2-7955-4118-BA5C-836365380569}" dt="2022-01-24T15:49:28.945" v="2651" actId="2696"/>
        <pc:sldMkLst>
          <pc:docMk/>
          <pc:sldMk cId="3274851975" sldId="379"/>
        </pc:sldMkLst>
      </pc:sldChg>
      <pc:sldChg chg="addSp delSp modSp add mod">
        <pc:chgData name="Natalia Vilcu" userId="1b8e24d5-f248-45d3-9b09-deb431c7bc86" providerId="ADAL" clId="{218244E2-7955-4118-BA5C-836365380569}" dt="2022-01-24T12:48:21.006" v="388" actId="14100"/>
        <pc:sldMkLst>
          <pc:docMk/>
          <pc:sldMk cId="2881971869" sldId="380"/>
        </pc:sldMkLst>
        <pc:spChg chg="mod">
          <ac:chgData name="Natalia Vilcu" userId="1b8e24d5-f248-45d3-9b09-deb431c7bc86" providerId="ADAL" clId="{218244E2-7955-4118-BA5C-836365380569}" dt="2022-01-24T12:48:01.349" v="381" actId="20577"/>
          <ac:spMkLst>
            <pc:docMk/>
            <pc:sldMk cId="2881971869" sldId="380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8:21.006" v="388" actId="14100"/>
          <ac:graphicFrameMkLst>
            <pc:docMk/>
            <pc:sldMk cId="2881971869" sldId="380"/>
            <ac:graphicFrameMk id="7" creationId="{5B5C1A6D-66AC-4958-91B7-AB44D16D87F1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04.305" v="383" actId="478"/>
          <ac:graphicFrameMkLst>
            <pc:docMk/>
            <pc:sldMk cId="2881971869" sldId="380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03.445" v="382" actId="478"/>
          <ac:graphicFrameMkLst>
            <pc:docMk/>
            <pc:sldMk cId="2881971869" sldId="380"/>
            <ac:graphicFrameMk id="11" creationId="{7D6A3256-B922-48C2-A964-4BEFF0058D4B}"/>
          </ac:graphicFrameMkLst>
        </pc:graphicFrameChg>
      </pc:sldChg>
      <pc:sldChg chg="addSp delSp modSp add mod ord">
        <pc:chgData name="Natalia Vilcu" userId="1b8e24d5-f248-45d3-9b09-deb431c7bc86" providerId="ADAL" clId="{218244E2-7955-4118-BA5C-836365380569}" dt="2022-01-24T12:49:37.121" v="461" actId="27636"/>
        <pc:sldMkLst>
          <pc:docMk/>
          <pc:sldMk cId="3643668523" sldId="381"/>
        </pc:sldMkLst>
        <pc:spChg chg="mod">
          <ac:chgData name="Natalia Vilcu" userId="1b8e24d5-f248-45d3-9b09-deb431c7bc86" providerId="ADAL" clId="{218244E2-7955-4118-BA5C-836365380569}" dt="2022-01-24T12:49:37.121" v="461" actId="27636"/>
          <ac:spMkLst>
            <pc:docMk/>
            <pc:sldMk cId="3643668523" sldId="381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8:53.770" v="399" actId="14100"/>
          <ac:graphicFrameMkLst>
            <pc:docMk/>
            <pc:sldMk cId="3643668523" sldId="381"/>
            <ac:graphicFrameMk id="7" creationId="{39E955C2-7B98-4B78-B63E-66C2DA0846C3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43.022" v="392" actId="478"/>
          <ac:graphicFrameMkLst>
            <pc:docMk/>
            <pc:sldMk cId="3643668523" sldId="381"/>
            <ac:graphicFrameMk id="10" creationId="{2CD20D69-390A-4BE2-9B44-89648A75F03A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8:44.442" v="393" actId="478"/>
          <ac:graphicFrameMkLst>
            <pc:docMk/>
            <pc:sldMk cId="3643668523" sldId="381"/>
            <ac:graphicFrameMk id="11" creationId="{7D6A3256-B922-48C2-A964-4BEFF0058D4B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2:50:13.754" v="537" actId="27636"/>
        <pc:sldMkLst>
          <pc:docMk/>
          <pc:sldMk cId="797049288" sldId="382"/>
        </pc:sldMkLst>
        <pc:spChg chg="mod">
          <ac:chgData name="Natalia Vilcu" userId="1b8e24d5-f248-45d3-9b09-deb431c7bc86" providerId="ADAL" clId="{218244E2-7955-4118-BA5C-836365380569}" dt="2022-01-24T12:50:13.754" v="537" actId="27636"/>
          <ac:spMkLst>
            <pc:docMk/>
            <pc:sldMk cId="797049288" sldId="382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2:49:59.774" v="466" actId="14100"/>
          <ac:graphicFrameMkLst>
            <pc:docMk/>
            <pc:sldMk cId="797049288" sldId="382"/>
            <ac:graphicFrameMk id="6" creationId="{6F119BFB-B483-482A-ADBA-00D05B73B3E7}"/>
          </ac:graphicFrameMkLst>
        </pc:graphicFrameChg>
        <pc:graphicFrameChg chg="del">
          <ac:chgData name="Natalia Vilcu" userId="1b8e24d5-f248-45d3-9b09-deb431c7bc86" providerId="ADAL" clId="{218244E2-7955-4118-BA5C-836365380569}" dt="2022-01-24T12:49:43.785" v="462" actId="478"/>
          <ac:graphicFrameMkLst>
            <pc:docMk/>
            <pc:sldMk cId="797049288" sldId="382"/>
            <ac:graphicFrameMk id="7" creationId="{39E955C2-7B98-4B78-B63E-66C2DA0846C3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3:23.283" v="581" actId="255"/>
        <pc:sldMkLst>
          <pc:docMk/>
          <pc:sldMk cId="1036210355" sldId="383"/>
        </pc:sldMkLst>
        <pc:spChg chg="mod">
          <ac:chgData name="Natalia Vilcu" userId="1b8e24d5-f248-45d3-9b09-deb431c7bc86" providerId="ADAL" clId="{218244E2-7955-4118-BA5C-836365380569}" dt="2022-01-24T13:13:23.283" v="581" actId="255"/>
          <ac:spMkLst>
            <pc:docMk/>
            <pc:sldMk cId="1036210355" sldId="383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2:50:40.643" v="539" actId="478"/>
          <ac:graphicFrameMkLst>
            <pc:docMk/>
            <pc:sldMk cId="1036210355" sldId="383"/>
            <ac:graphicFrameMk id="6" creationId="{6F119BFB-B483-482A-ADBA-00D05B73B3E7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2:51:35.216" v="546" actId="14100"/>
          <ac:graphicFrameMkLst>
            <pc:docMk/>
            <pc:sldMk cId="1036210355" sldId="383"/>
            <ac:graphicFrameMk id="7" creationId="{3A2F85CB-497F-4973-B3CD-3CAA0BE76D6F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5:06.974" v="608" actId="1076"/>
        <pc:sldMkLst>
          <pc:docMk/>
          <pc:sldMk cId="1882732649" sldId="384"/>
        </pc:sldMkLst>
        <pc:spChg chg="mod">
          <ac:chgData name="Natalia Vilcu" userId="1b8e24d5-f248-45d3-9b09-deb431c7bc86" providerId="ADAL" clId="{218244E2-7955-4118-BA5C-836365380569}" dt="2022-01-24T13:14:57.024" v="602" actId="20577"/>
          <ac:spMkLst>
            <pc:docMk/>
            <pc:sldMk cId="1882732649" sldId="384"/>
            <ac:spMk id="31" creationId="{7950E8D2-5B10-45FC-AFBF-D8299248ECB2}"/>
          </ac:spMkLst>
        </pc:spChg>
        <pc:graphicFrameChg chg="add mod">
          <ac:chgData name="Natalia Vilcu" userId="1b8e24d5-f248-45d3-9b09-deb431c7bc86" providerId="ADAL" clId="{218244E2-7955-4118-BA5C-836365380569}" dt="2022-01-24T13:15:06.974" v="608" actId="1076"/>
          <ac:graphicFrameMkLst>
            <pc:docMk/>
            <pc:sldMk cId="1882732649" sldId="384"/>
            <ac:graphicFrameMk id="6" creationId="{A1968FB4-E193-4106-AA5E-9644CA2AB0E4}"/>
          </ac:graphicFrameMkLst>
        </pc:graphicFrameChg>
        <pc:graphicFrameChg chg="del">
          <ac:chgData name="Natalia Vilcu" userId="1b8e24d5-f248-45d3-9b09-deb431c7bc86" providerId="ADAL" clId="{218244E2-7955-4118-BA5C-836365380569}" dt="2022-01-24T13:14:58.979" v="603" actId="478"/>
          <ac:graphicFrameMkLst>
            <pc:docMk/>
            <pc:sldMk cId="1882732649" sldId="384"/>
            <ac:graphicFrameMk id="7" creationId="{3A2F85CB-497F-4973-B3CD-3CAA0BE76D6F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16:58.128" v="617" actId="14100"/>
        <pc:sldMkLst>
          <pc:docMk/>
          <pc:sldMk cId="3984322682" sldId="385"/>
        </pc:sldMkLst>
        <pc:spChg chg="del">
          <ac:chgData name="Natalia Vilcu" userId="1b8e24d5-f248-45d3-9b09-deb431c7bc86" providerId="ADAL" clId="{218244E2-7955-4118-BA5C-836365380569}" dt="2022-01-24T13:16:54.710" v="616" actId="478"/>
          <ac:spMkLst>
            <pc:docMk/>
            <pc:sldMk cId="3984322682" sldId="385"/>
            <ac:spMk id="31" creationId="{7950E8D2-5B10-45FC-AFBF-D8299248ECB2}"/>
          </ac:spMkLst>
        </pc:spChg>
        <pc:graphicFrameChg chg="del">
          <ac:chgData name="Natalia Vilcu" userId="1b8e24d5-f248-45d3-9b09-deb431c7bc86" providerId="ADAL" clId="{218244E2-7955-4118-BA5C-836365380569}" dt="2022-01-24T13:16:41.368" v="610" actId="478"/>
          <ac:graphicFrameMkLst>
            <pc:docMk/>
            <pc:sldMk cId="3984322682" sldId="385"/>
            <ac:graphicFrameMk id="6" creationId="{A1968FB4-E193-4106-AA5E-9644CA2AB0E4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3:16:58.128" v="617" actId="14100"/>
          <ac:graphicFrameMkLst>
            <pc:docMk/>
            <pc:sldMk cId="3984322682" sldId="385"/>
            <ac:graphicFrameMk id="7" creationId="{70916499-B7FB-4E47-A91B-3411FAC70978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4T13:23:13.170" v="633" actId="14100"/>
        <pc:sldMkLst>
          <pc:docMk/>
          <pc:sldMk cId="907026608" sldId="386"/>
        </pc:sldMkLst>
        <pc:graphicFrameChg chg="add mod">
          <ac:chgData name="Natalia Vilcu" userId="1b8e24d5-f248-45d3-9b09-deb431c7bc86" providerId="ADAL" clId="{218244E2-7955-4118-BA5C-836365380569}" dt="2022-01-24T13:23:10.142" v="632" actId="14100"/>
          <ac:graphicFrameMkLst>
            <pc:docMk/>
            <pc:sldMk cId="907026608" sldId="386"/>
            <ac:graphicFrameMk id="5" creationId="{986725C4-9C29-441C-96AA-096B17A54485}"/>
          </ac:graphicFrameMkLst>
        </pc:graphicFrameChg>
        <pc:graphicFrameChg chg="add mod">
          <ac:chgData name="Natalia Vilcu" userId="1b8e24d5-f248-45d3-9b09-deb431c7bc86" providerId="ADAL" clId="{218244E2-7955-4118-BA5C-836365380569}" dt="2022-01-24T13:23:13.170" v="633" actId="14100"/>
          <ac:graphicFrameMkLst>
            <pc:docMk/>
            <pc:sldMk cId="907026608" sldId="386"/>
            <ac:graphicFrameMk id="6" creationId="{D8D1E7A1-89E7-4D1B-A893-AA93F934A8D3}"/>
          </ac:graphicFrameMkLst>
        </pc:graphicFrameChg>
        <pc:graphicFrameChg chg="del">
          <ac:chgData name="Natalia Vilcu" userId="1b8e24d5-f248-45d3-9b09-deb431c7bc86" providerId="ADAL" clId="{218244E2-7955-4118-BA5C-836365380569}" dt="2022-01-24T13:17:06.439" v="619" actId="478"/>
          <ac:graphicFrameMkLst>
            <pc:docMk/>
            <pc:sldMk cId="907026608" sldId="386"/>
            <ac:graphicFrameMk id="7" creationId="{70916499-B7FB-4E47-A91B-3411FAC70978}"/>
          </ac:graphicFrameMkLst>
        </pc:graphicFrameChg>
      </pc:sldChg>
      <pc:sldChg chg="addSp delSp modSp add mod">
        <pc:chgData name="Natalia Vilcu" userId="1b8e24d5-f248-45d3-9b09-deb431c7bc86" providerId="ADAL" clId="{218244E2-7955-4118-BA5C-836365380569}" dt="2022-01-26T15:10:00.825" v="2741" actId="6549"/>
        <pc:sldMkLst>
          <pc:docMk/>
          <pc:sldMk cId="448192641" sldId="387"/>
        </pc:sldMkLst>
        <pc:spChg chg="add mod">
          <ac:chgData name="Natalia Vilcu" userId="1b8e24d5-f248-45d3-9b09-deb431c7bc86" providerId="ADAL" clId="{218244E2-7955-4118-BA5C-836365380569}" dt="2022-01-26T15:10:00.825" v="2741" actId="6549"/>
          <ac:spMkLst>
            <pc:docMk/>
            <pc:sldMk cId="448192641" sldId="387"/>
            <ac:spMk id="2" creationId="{787F9FDF-CA94-49E4-A6F1-B255886F67FF}"/>
          </ac:spMkLst>
        </pc:spChg>
        <pc:spChg chg="del mod">
          <ac:chgData name="Natalia Vilcu" userId="1b8e24d5-f248-45d3-9b09-deb431c7bc86" providerId="ADAL" clId="{218244E2-7955-4118-BA5C-836365380569}" dt="2022-01-24T14:05:24.504" v="1996"/>
          <ac:spMkLst>
            <pc:docMk/>
            <pc:sldMk cId="448192641" sldId="387"/>
            <ac:spMk id="8" creationId="{00000000-0000-0000-0000-000000000000}"/>
          </ac:spMkLst>
        </pc:spChg>
        <pc:spChg chg="del mod">
          <ac:chgData name="Natalia Vilcu" userId="1b8e24d5-f248-45d3-9b09-deb431c7bc86" providerId="ADAL" clId="{218244E2-7955-4118-BA5C-836365380569}" dt="2022-01-24T14:05:28.787" v="1999"/>
          <ac:spMkLst>
            <pc:docMk/>
            <pc:sldMk cId="448192641" sldId="387"/>
            <ac:spMk id="9" creationId="{00000000-0000-0000-0000-000000000000}"/>
          </ac:spMkLst>
        </pc:spChg>
        <pc:spChg chg="mod">
          <ac:chgData name="Natalia Vilcu" userId="1b8e24d5-f248-45d3-9b09-deb431c7bc86" providerId="ADAL" clId="{218244E2-7955-4118-BA5C-836365380569}" dt="2022-01-24T14:05:16.106" v="1992" actId="14100"/>
          <ac:spMkLst>
            <pc:docMk/>
            <pc:sldMk cId="448192641" sldId="387"/>
            <ac:spMk id="10" creationId="{00000000-0000-0000-0000-000000000000}"/>
          </ac:spMkLst>
        </pc:spChg>
        <pc:spChg chg="del mod">
          <ac:chgData name="Natalia Vilcu" userId="1b8e24d5-f248-45d3-9b09-deb431c7bc86" providerId="ADAL" clId="{218244E2-7955-4118-BA5C-836365380569}" dt="2022-01-24T14:05:40.381" v="2003"/>
          <ac:spMkLst>
            <pc:docMk/>
            <pc:sldMk cId="448192641" sldId="387"/>
            <ac:spMk id="11" creationId="{00000000-0000-0000-0000-000000000000}"/>
          </ac:spMkLst>
        </pc:spChg>
        <pc:spChg chg="del">
          <ac:chgData name="Natalia Vilcu" userId="1b8e24d5-f248-45d3-9b09-deb431c7bc86" providerId="ADAL" clId="{218244E2-7955-4118-BA5C-836365380569}" dt="2022-01-24T14:05:40.380" v="2001" actId="478"/>
          <ac:spMkLst>
            <pc:docMk/>
            <pc:sldMk cId="448192641" sldId="387"/>
            <ac:spMk id="12" creationId="{00000000-0000-0000-0000-000000000000}"/>
          </ac:spMkLst>
        </pc:spChg>
        <pc:picChg chg="del">
          <ac:chgData name="Natalia Vilcu" userId="1b8e24d5-f248-45d3-9b09-deb431c7bc86" providerId="ADAL" clId="{218244E2-7955-4118-BA5C-836365380569}" dt="2022-01-24T14:07:15.781" v="2114" actId="478"/>
          <ac:picMkLst>
            <pc:docMk/>
            <pc:sldMk cId="448192641" sldId="387"/>
            <ac:picMk id="1026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3.251" v="2113" actId="478"/>
          <ac:picMkLst>
            <pc:docMk/>
            <pc:sldMk cId="448192641" sldId="387"/>
            <ac:picMk id="1027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2.590" v="2112" actId="478"/>
          <ac:picMkLst>
            <pc:docMk/>
            <pc:sldMk cId="448192641" sldId="387"/>
            <ac:picMk id="1028" creationId="{00000000-0000-0000-0000-000000000000}"/>
          </ac:picMkLst>
        </pc:picChg>
        <pc:picChg chg="del">
          <ac:chgData name="Natalia Vilcu" userId="1b8e24d5-f248-45d3-9b09-deb431c7bc86" providerId="ADAL" clId="{218244E2-7955-4118-BA5C-836365380569}" dt="2022-01-24T14:07:11.895" v="2111" actId="478"/>
          <ac:picMkLst>
            <pc:docMk/>
            <pc:sldMk cId="448192641" sldId="387"/>
            <ac:picMk id="1029" creationId="{00000000-0000-0000-0000-000000000000}"/>
          </ac:picMkLst>
        </pc:picChg>
      </pc:sldChg>
      <pc:sldMasterChg chg="delSldLayout">
        <pc:chgData name="Natalia Vilcu" userId="1b8e24d5-f248-45d3-9b09-deb431c7bc86" providerId="ADAL" clId="{218244E2-7955-4118-BA5C-836365380569}" dt="2022-01-24T14:05:57.321" v="2010" actId="47"/>
        <pc:sldMasterMkLst>
          <pc:docMk/>
          <pc:sldMasterMk cId="1661489881" sldId="2147483759"/>
        </pc:sldMasterMkLst>
        <pc:sldLayoutChg chg="del">
          <pc:chgData name="Natalia Vilcu" userId="1b8e24d5-f248-45d3-9b09-deb431c7bc86" providerId="ADAL" clId="{218244E2-7955-4118-BA5C-836365380569}" dt="2022-01-24T14:05:57.321" v="2010" actId="47"/>
          <pc:sldLayoutMkLst>
            <pc:docMk/>
            <pc:sldMasterMk cId="1661489881" sldId="2147483759"/>
            <pc:sldLayoutMk cId="190966754" sldId="214748377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exiscg.sharepoint.com/sites/CCCIMoldovaEJ-MCI2004/MCI%20%20Technical/Component%201/Model%20Courts/Monitoring%20and%20evaluation/Performan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Dosare înregistrate</a:t>
            </a:r>
            <a:r>
              <a:rPr lang="ro-RO" baseline="0"/>
              <a:t> în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21_22'!$B$3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21_22'!$B$4:$B$7</c:f>
              <c:numCache>
                <c:formatCode>General</c:formatCode>
                <c:ptCount val="4"/>
                <c:pt idx="0">
                  <c:v>6961</c:v>
                </c:pt>
                <c:pt idx="1">
                  <c:v>4495</c:v>
                </c:pt>
                <c:pt idx="2">
                  <c:v>1365</c:v>
                </c:pt>
                <c:pt idx="3">
                  <c:v>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48-4D22-BC32-FD65B7330823}"/>
            </c:ext>
          </c:extLst>
        </c:ser>
        <c:ser>
          <c:idx val="1"/>
          <c:order val="1"/>
          <c:tx>
            <c:strRef>
              <c:f>'Dinamica Ungheni ian-dec 21_22'!$C$3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21_22'!$A$4:$A$7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21_22'!$C$4:$C$7</c:f>
              <c:numCache>
                <c:formatCode>General</c:formatCode>
                <c:ptCount val="4"/>
                <c:pt idx="0">
                  <c:v>6772</c:v>
                </c:pt>
                <c:pt idx="1">
                  <c:v>4320</c:v>
                </c:pt>
                <c:pt idx="2">
                  <c:v>1225</c:v>
                </c:pt>
                <c:pt idx="3">
                  <c:v>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48-4D22-BC32-FD65B7330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61919808"/>
        <c:axId val="1961920224"/>
      </c:barChart>
      <c:catAx>
        <c:axId val="19619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920224"/>
        <c:crosses val="autoZero"/>
        <c:auto val="1"/>
        <c:lblAlgn val="ctr"/>
        <c:lblOffset val="100"/>
        <c:noMultiLvlLbl val="0"/>
      </c:catAx>
      <c:valAx>
        <c:axId val="19619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19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Soluții pronunțate după prima ședință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21_22'!$B$100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21_22'!$B$101:$B$104</c:f>
              <c:numCache>
                <c:formatCode>0%</c:formatCode>
                <c:ptCount val="4"/>
                <c:pt idx="0">
                  <c:v>0.67</c:v>
                </c:pt>
                <c:pt idx="1">
                  <c:v>0.81</c:v>
                </c:pt>
                <c:pt idx="2">
                  <c:v>0.43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0-4113-87C0-8AE1A09AC98D}"/>
            </c:ext>
          </c:extLst>
        </c:ser>
        <c:ser>
          <c:idx val="1"/>
          <c:order val="1"/>
          <c:tx>
            <c:strRef>
              <c:f>'Dinamica Ungheni ian-dec 21_22'!$C$100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21_22'!$C$101:$C$104</c:f>
              <c:numCache>
                <c:formatCode>0%</c:formatCode>
                <c:ptCount val="4"/>
                <c:pt idx="0">
                  <c:v>0.69359999999999999</c:v>
                </c:pt>
                <c:pt idx="1">
                  <c:v>0.84789999999999999</c:v>
                </c:pt>
                <c:pt idx="2">
                  <c:v>0.42159999999999997</c:v>
                </c:pt>
                <c:pt idx="3">
                  <c:v>0.41439999999999999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0-4113-87C0-8AE1A09AC98D}"/>
            </c:ext>
          </c:extLst>
        </c:ser>
        <c:ser>
          <c:idx val="2"/>
          <c:order val="2"/>
          <c:tx>
            <c:strRef>
              <c:f>'Dinamica Ungheni ian-dec 21_22'!$D$100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21_22'!$A$101:$A$104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21_22'!$D$101:$D$104</c:f>
              <c:numCache>
                <c:formatCode>0%</c:formatCode>
                <c:ptCount val="4"/>
                <c:pt idx="0">
                  <c:v>0.7</c:v>
                </c:pt>
                <c:pt idx="1">
                  <c:v>0.85</c:v>
                </c:pt>
                <c:pt idx="2">
                  <c:v>0.62</c:v>
                </c:pt>
                <c:pt idx="3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0-4113-87C0-8AE1A09AC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51585600"/>
        <c:axId val="1051596832"/>
      </c:barChart>
      <c:catAx>
        <c:axId val="105158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596832"/>
        <c:crosses val="autoZero"/>
        <c:auto val="1"/>
        <c:lblAlgn val="ctr"/>
        <c:lblOffset val="100"/>
        <c:noMultiLvlLbl val="0"/>
      </c:catAx>
      <c:valAx>
        <c:axId val="105159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158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SOLUȚII DUPĂ PRIMA ȘEDINȚĂ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21_22'!$A$108:$A$111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21_22'!$B$108:$B$111</c:f>
              <c:numCache>
                <c:formatCode>0.0</c:formatCode>
                <c:ptCount val="4"/>
                <c:pt idx="0">
                  <c:v>3.5223880597014841</c:v>
                </c:pt>
                <c:pt idx="1">
                  <c:v>4.6790123456789985</c:v>
                </c:pt>
                <c:pt idx="2">
                  <c:v>-1.9534883720930338</c:v>
                </c:pt>
                <c:pt idx="3">
                  <c:v>-5.8181818181818272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69-47CE-AFC3-84EC9492C69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08537312"/>
        <c:axId val="2108528992"/>
      </c:lineChart>
      <c:catAx>
        <c:axId val="21085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8528992"/>
        <c:crosses val="autoZero"/>
        <c:auto val="1"/>
        <c:lblAlgn val="ctr"/>
        <c:lblOffset val="100"/>
        <c:noMultiLvlLbl val="0"/>
      </c:catAx>
      <c:valAx>
        <c:axId val="210852899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08537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 amânărilor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21_22'!$B$116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21_22'!$B$117:$B$120</c:f>
              <c:numCache>
                <c:formatCode>0%</c:formatCode>
                <c:ptCount val="4"/>
                <c:pt idx="0">
                  <c:v>0.23</c:v>
                </c:pt>
                <c:pt idx="1">
                  <c:v>0.22</c:v>
                </c:pt>
                <c:pt idx="2">
                  <c:v>0.24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2-48A7-9E8D-1E1B73C79ED2}"/>
            </c:ext>
          </c:extLst>
        </c:ser>
        <c:ser>
          <c:idx val="1"/>
          <c:order val="1"/>
          <c:tx>
            <c:strRef>
              <c:f>'Dinamica Ungheni ian-dec 21_22'!$C$116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21_22'!$C$117:$C$120</c:f>
              <c:numCache>
                <c:formatCode>0%</c:formatCode>
                <c:ptCount val="4"/>
                <c:pt idx="0">
                  <c:v>0.2462</c:v>
                </c:pt>
                <c:pt idx="1">
                  <c:v>0.23330000000000001</c:v>
                </c:pt>
                <c:pt idx="2">
                  <c:v>0.30109999999999998</c:v>
                </c:pt>
                <c:pt idx="3">
                  <c:v>0.1709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02-48A7-9E8D-1E1B73C79ED2}"/>
            </c:ext>
          </c:extLst>
        </c:ser>
        <c:ser>
          <c:idx val="2"/>
          <c:order val="2"/>
          <c:tx>
            <c:strRef>
              <c:f>'Dinamica Ungheni ian-dec 21_22'!$D$116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21_22'!$A$117:$A$120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21_22'!$D$117:$D$120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0.15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02-48A7-9E8D-1E1B73C79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1217664"/>
        <c:axId val="2091201856"/>
      </c:barChart>
      <c:catAx>
        <c:axId val="209121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01856"/>
        <c:crosses val="autoZero"/>
        <c:auto val="1"/>
        <c:lblAlgn val="ctr"/>
        <c:lblOffset val="100"/>
        <c:noMultiLvlLbl val="0"/>
      </c:catAx>
      <c:valAx>
        <c:axId val="209120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1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 amânărilor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21_22'!$A$123:$A$126</c:f>
              <c:strCache>
                <c:ptCount val="4"/>
                <c:pt idx="0">
                  <c:v>Total </c:v>
                </c:pt>
                <c:pt idx="1">
                  <c:v>civile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21_22'!$B$123:$B$126</c:f>
              <c:numCache>
                <c:formatCode>0.0</c:formatCode>
                <c:ptCount val="4"/>
                <c:pt idx="0">
                  <c:v>7.0434782608695627</c:v>
                </c:pt>
                <c:pt idx="1">
                  <c:v>6.0454545454545467</c:v>
                </c:pt>
                <c:pt idx="2">
                  <c:v>25.458333333333329</c:v>
                </c:pt>
                <c:pt idx="3">
                  <c:v>-14.550000000000011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C-4FAE-BC91-45870CA989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91218080"/>
        <c:axId val="2091206432"/>
      </c:lineChart>
      <c:catAx>
        <c:axId val="20912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206432"/>
        <c:crosses val="autoZero"/>
        <c:auto val="1"/>
        <c:lblAlgn val="ctr"/>
        <c:lblOffset val="100"/>
        <c:noMultiLvlLbl val="0"/>
      </c:catAx>
      <c:valAx>
        <c:axId val="20912064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912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</a:t>
            </a:r>
            <a:r>
              <a:rPr lang="ro-RO" baseline="0"/>
              <a:t> apelurilor/recursurilor </a:t>
            </a:r>
            <a:endParaRPr lang="en-US"/>
          </a:p>
        </c:rich>
      </c:tx>
      <c:layout>
        <c:manualLayout>
          <c:xMode val="edge"/>
          <c:yMode val="edge"/>
          <c:x val="0.35755555555555557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21_22'!$B$134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21_22'!$B$135:$B$138</c:f>
              <c:numCache>
                <c:formatCode>0%</c:formatCode>
                <c:ptCount val="4"/>
                <c:pt idx="0">
                  <c:v>0.09</c:v>
                </c:pt>
                <c:pt idx="1">
                  <c:v>0.06</c:v>
                </c:pt>
                <c:pt idx="2">
                  <c:v>0.22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D-4315-99D7-5E44246A78EE}"/>
            </c:ext>
          </c:extLst>
        </c:ser>
        <c:ser>
          <c:idx val="1"/>
          <c:order val="1"/>
          <c:tx>
            <c:strRef>
              <c:f>'Dinamica Ungheni ian-dec 21_22'!$C$134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21_22'!$A$135:$A$138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21_22'!$C$135:$C$138</c:f>
              <c:numCache>
                <c:formatCode>0%</c:formatCode>
                <c:ptCount val="4"/>
                <c:pt idx="0">
                  <c:v>7.85E-2</c:v>
                </c:pt>
                <c:pt idx="1">
                  <c:v>4.1200000000000001E-2</c:v>
                </c:pt>
                <c:pt idx="2">
                  <c:v>0.31740000000000002</c:v>
                </c:pt>
                <c:pt idx="3">
                  <c:v>7.5700000000000003E-2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D-4315-99D7-5E44246A7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49994432"/>
        <c:axId val="1049988192"/>
      </c:barChart>
      <c:catAx>
        <c:axId val="10499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988192"/>
        <c:crosses val="autoZero"/>
        <c:auto val="1"/>
        <c:lblAlgn val="ctr"/>
        <c:lblOffset val="100"/>
        <c:noMultiLvlLbl val="0"/>
      </c:catAx>
      <c:valAx>
        <c:axId val="104998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99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Rata hotărârilor</a:t>
            </a:r>
            <a:r>
              <a:rPr lang="ro-RO" baseline="0" dirty="0"/>
              <a:t> casate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21_22'!$B$164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21_22'!$B$165:$B$168</c:f>
              <c:numCache>
                <c:formatCode>0.00%</c:formatCode>
                <c:ptCount val="4"/>
                <c:pt idx="0">
                  <c:v>1.8200000000000001E-2</c:v>
                </c:pt>
                <c:pt idx="1">
                  <c:v>1.2500000000000001E-2</c:v>
                </c:pt>
                <c:pt idx="2">
                  <c:v>2.7400000000000001E-2</c:v>
                </c:pt>
                <c:pt idx="3">
                  <c:v>2.8299999999999999E-2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7-455C-B9B4-2A1720A74033}"/>
            </c:ext>
          </c:extLst>
        </c:ser>
        <c:ser>
          <c:idx val="1"/>
          <c:order val="1"/>
          <c:tx>
            <c:strRef>
              <c:f>'Dinamica Ungheni ian-dec 21_22'!$C$164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21_22'!$A$165:$A$168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21_22'!$C$165:$C$168</c:f>
              <c:numCache>
                <c:formatCode>0.00%</c:formatCode>
                <c:ptCount val="4"/>
                <c:pt idx="0">
                  <c:v>1.4200000000000001E-2</c:v>
                </c:pt>
                <c:pt idx="1">
                  <c:v>8.6E-3</c:v>
                </c:pt>
                <c:pt idx="2">
                  <c:v>3.49E-2</c:v>
                </c:pt>
                <c:pt idx="3">
                  <c:v>1.32E-2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77-455C-B9B4-2A1720A74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32202272"/>
        <c:axId val="2132190208"/>
      </c:barChart>
      <c:catAx>
        <c:axId val="2132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190208"/>
        <c:crosses val="autoZero"/>
        <c:auto val="1"/>
        <c:lblAlgn val="ctr"/>
        <c:lblOffset val="100"/>
        <c:noMultiLvlLbl val="0"/>
      </c:catAx>
      <c:valAx>
        <c:axId val="213219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TENDINȚA</a:t>
            </a:r>
            <a:r>
              <a:rPr lang="ro-RO" baseline="0"/>
              <a:t> (%) DOSARE ÎNREGISTRATE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21_22'!$A$10:$A$13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21_22'!$B$10:$B$13</c:f>
              <c:numCache>
                <c:formatCode>0.0</c:formatCode>
                <c:ptCount val="4"/>
                <c:pt idx="0">
                  <c:v>-2.7151271369056218</c:v>
                </c:pt>
                <c:pt idx="1">
                  <c:v>-3.8932146829810961</c:v>
                </c:pt>
                <c:pt idx="2">
                  <c:v>-10.256410256410263</c:v>
                </c:pt>
                <c:pt idx="3">
                  <c:v>11.444141689373296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C2-4E02-A235-131E91F14B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99019120"/>
        <c:axId val="2099006224"/>
      </c:lineChart>
      <c:catAx>
        <c:axId val="209901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006224"/>
        <c:crosses val="autoZero"/>
        <c:auto val="1"/>
        <c:lblAlgn val="ctr"/>
        <c:lblOffset val="100"/>
        <c:noMultiLvlLbl val="0"/>
      </c:catAx>
      <c:valAx>
        <c:axId val="20990062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9901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Dosare încheiate în 2022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21_22'!$B$17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21_22'!$B$18:$B$21</c:f>
              <c:numCache>
                <c:formatCode>General</c:formatCode>
                <c:ptCount val="4"/>
                <c:pt idx="0">
                  <c:v>6152</c:v>
                </c:pt>
                <c:pt idx="1">
                  <c:v>3842</c:v>
                </c:pt>
                <c:pt idx="2">
                  <c:v>1316</c:v>
                </c:pt>
                <c:pt idx="3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C-490E-B6B2-8C3CDABA17B1}"/>
            </c:ext>
          </c:extLst>
        </c:ser>
        <c:ser>
          <c:idx val="1"/>
          <c:order val="1"/>
          <c:tx>
            <c:strRef>
              <c:f>'Dinamica Ungheni ian-dec 21_22'!$C$17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21_22'!$A$18:$A$21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21_22'!$C$18:$C$21</c:f>
              <c:numCache>
                <c:formatCode>General</c:formatCode>
                <c:ptCount val="4"/>
                <c:pt idx="0">
                  <c:v>6888</c:v>
                </c:pt>
                <c:pt idx="1">
                  <c:v>4417</c:v>
                </c:pt>
                <c:pt idx="2">
                  <c:v>1262</c:v>
                </c:pt>
                <c:pt idx="3">
                  <c:v>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C-490E-B6B2-8C3CDABA1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050021056"/>
        <c:axId val="1050007744"/>
      </c:barChart>
      <c:catAx>
        <c:axId val="10500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07744"/>
        <c:crosses val="autoZero"/>
        <c:auto val="1"/>
        <c:lblAlgn val="ctr"/>
        <c:lblOffset val="100"/>
        <c:noMultiLvlLbl val="0"/>
      </c:catAx>
      <c:valAx>
        <c:axId val="10500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TENDINȚA</a:t>
            </a:r>
            <a:r>
              <a:rPr lang="ro-RO" baseline="0"/>
              <a:t> (%) DOSARE ÎNCHEIATE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21_22'!$A$23:$A$26</c:f>
              <c:strCache>
                <c:ptCount val="4"/>
                <c:pt idx="0">
                  <c:v>Total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 </c:v>
                </c:pt>
              </c:strCache>
            </c:strRef>
          </c:cat>
          <c:val>
            <c:numRef>
              <c:f>'Dinamica Ungheni ian-dec 21_22'!$B$23:$B$26</c:f>
              <c:numCache>
                <c:formatCode>0.0</c:formatCode>
                <c:ptCount val="4"/>
                <c:pt idx="0">
                  <c:v>11.963589076723011</c:v>
                </c:pt>
                <c:pt idx="1">
                  <c:v>14.966163456533053</c:v>
                </c:pt>
                <c:pt idx="2">
                  <c:v>-4.1033434650455973</c:v>
                </c:pt>
                <c:pt idx="3">
                  <c:v>21.629778672032188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EA-4E56-9132-70B85AC2F1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058368672"/>
        <c:axId val="2058372832"/>
      </c:lineChart>
      <c:catAx>
        <c:axId val="20583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372832"/>
        <c:crosses val="autoZero"/>
        <c:auto val="1"/>
        <c:lblAlgn val="ctr"/>
        <c:lblOffset val="100"/>
        <c:noMultiLvlLbl val="0"/>
      </c:catAx>
      <c:valAx>
        <c:axId val="20583728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5836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o-RO" b="1"/>
              <a:t>Volumul de muncă per judecător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21_22'!$B$35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ian-dec 21_22'!$B$36:$B$37</c:f>
              <c:numCache>
                <c:formatCode>General</c:formatCode>
                <c:ptCount val="2"/>
                <c:pt idx="0" formatCode="0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F-4DE5-B099-A748B9F90EA6}"/>
            </c:ext>
          </c:extLst>
        </c:ser>
        <c:ser>
          <c:idx val="1"/>
          <c:order val="1"/>
          <c:tx>
            <c:strRef>
              <c:f>'Dinamica Ungheni ian-dec 21_22'!$C$35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D8C7EDF1-8E67-4C41-B332-AE051FF25764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13F-4DE5-B099-A748B9F90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ian-dec 21_22'!$C$36:$C$37</c:f>
              <c:numCache>
                <c:formatCode>0.0</c:formatCode>
                <c:ptCount val="2"/>
                <c:pt idx="0" formatCode="0">
                  <c:v>816.16666666666697</c:v>
                </c:pt>
                <c:pt idx="1">
                  <c:v>6.688453159041444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F-4DE5-B099-A748B9F90EA6}"/>
            </c:ext>
          </c:extLst>
        </c:ser>
        <c:ser>
          <c:idx val="2"/>
          <c:order val="2"/>
          <c:tx>
            <c:strRef>
              <c:f>'Dinamica Ungheni ian-dec 21_22'!$D$35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21_22'!$A$36:$A$37</c:f>
              <c:strCache>
                <c:ptCount val="2"/>
                <c:pt idx="0">
                  <c:v>Volumul de muncă per judecător</c:v>
                </c:pt>
                <c:pt idx="1">
                  <c:v>Tendința </c:v>
                </c:pt>
              </c:strCache>
            </c:strRef>
          </c:cat>
          <c:val>
            <c:numRef>
              <c:f>'Dinamica Ungheni ian-dec 21_22'!$D$36:$D$37</c:f>
              <c:numCache>
                <c:formatCode>General</c:formatCode>
                <c:ptCount val="2"/>
                <c:pt idx="0" formatCode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F-4DE5-B099-A748B9F9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20895856"/>
        <c:axId val="2120893776"/>
      </c:barChart>
      <c:catAx>
        <c:axId val="2120895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893776"/>
        <c:crosses val="autoZero"/>
        <c:auto val="1"/>
        <c:lblAlgn val="ctr"/>
        <c:lblOffset val="100"/>
        <c:noMultiLvlLbl val="0"/>
      </c:catAx>
      <c:valAx>
        <c:axId val="212089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8958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</a:t>
            </a:r>
            <a:r>
              <a:rPr lang="ro-RO" baseline="0"/>
              <a:t> de soluționare a dosarelor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21_22'!$B$49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21_22'!$B$50:$B$53</c:f>
              <c:numCache>
                <c:formatCode>0%</c:formatCode>
                <c:ptCount val="4"/>
                <c:pt idx="0">
                  <c:v>0.88</c:v>
                </c:pt>
                <c:pt idx="1">
                  <c:v>0.85</c:v>
                </c:pt>
                <c:pt idx="2">
                  <c:v>0.96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F-47BD-95E1-9F8DC93FFCDF}"/>
            </c:ext>
          </c:extLst>
        </c:ser>
        <c:ser>
          <c:idx val="1"/>
          <c:order val="1"/>
          <c:tx>
            <c:strRef>
              <c:f>'Dinamica Ungheni ian-dec 21_22'!$C$49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21_22'!$C$50:$C$53</c:f>
              <c:numCache>
                <c:formatCode>0%</c:formatCode>
                <c:ptCount val="4"/>
                <c:pt idx="0">
                  <c:v>1.0170999999999999</c:v>
                </c:pt>
                <c:pt idx="1">
                  <c:v>1.0225</c:v>
                </c:pt>
                <c:pt idx="2">
                  <c:v>1.0302</c:v>
                </c:pt>
                <c:pt idx="3">
                  <c:v>0.98529999999999995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F-47BD-95E1-9F8DC93FFCDF}"/>
            </c:ext>
          </c:extLst>
        </c:ser>
        <c:ser>
          <c:idx val="2"/>
          <c:order val="2"/>
          <c:tx>
            <c:strRef>
              <c:f>'Dinamica Ungheni ian-dec 21_22'!$D$49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21_22'!$A$50:$A$53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21_22'!$D$50:$D$53</c:f>
              <c:numCache>
                <c:formatCode>0%</c:formatCode>
                <c:ptCount val="4"/>
                <c:pt idx="0">
                  <c:v>0.95</c:v>
                </c:pt>
                <c:pt idx="1">
                  <c:v>0.92</c:v>
                </c:pt>
                <c:pt idx="2">
                  <c:v>0.96</c:v>
                </c:pt>
                <c:pt idx="3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F-47BD-95E1-9F8DC93FF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28678688"/>
        <c:axId val="2128672448"/>
      </c:barChart>
      <c:catAx>
        <c:axId val="21286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72448"/>
        <c:crosses val="autoZero"/>
        <c:auto val="1"/>
        <c:lblAlgn val="ctr"/>
        <c:lblOffset val="100"/>
        <c:noMultiLvlLbl val="0"/>
      </c:catAx>
      <c:valAx>
        <c:axId val="21286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rata</a:t>
            </a:r>
            <a:r>
              <a:rPr lang="ro-RO" baseline="0"/>
              <a:t> de soluționare a dosarelor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21_22'!$A$56:$A$59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21_22'!$B$56:$B$59</c:f>
              <c:numCache>
                <c:formatCode>0.0</c:formatCode>
                <c:ptCount val="4"/>
                <c:pt idx="0">
                  <c:v>15.579545454545453</c:v>
                </c:pt>
                <c:pt idx="1">
                  <c:v>20.294117647058826</c:v>
                </c:pt>
                <c:pt idx="2">
                  <c:v>7.3125</c:v>
                </c:pt>
                <c:pt idx="3">
                  <c:v>9.4777777777777743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3-4FD3-80B0-EF1198E85E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050011488"/>
        <c:axId val="1050011904"/>
      </c:lineChart>
      <c:catAx>
        <c:axId val="10500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0011904"/>
        <c:crosses val="autoZero"/>
        <c:auto val="1"/>
        <c:lblAlgn val="ctr"/>
        <c:lblOffset val="100"/>
        <c:noMultiLvlLbl val="0"/>
      </c:catAx>
      <c:valAx>
        <c:axId val="10500119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500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Durata</a:t>
            </a:r>
            <a:r>
              <a:rPr lang="ro-RO" baseline="0"/>
              <a:t> lichidării stocului de cauze pendinte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'Dinamica Ungheni ian-dec 21_22'!$B$66</c:f>
              <c:strCache>
                <c:ptCount val="1"/>
                <c:pt idx="0">
                  <c:v>ianuarie - decembrie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21_22'!$B$67:$B$70</c:f>
              <c:numCache>
                <c:formatCode>#,##0</c:formatCode>
                <c:ptCount val="4"/>
                <c:pt idx="0">
                  <c:v>179</c:v>
                </c:pt>
                <c:pt idx="1">
                  <c:v>200</c:v>
                </c:pt>
                <c:pt idx="2">
                  <c:v>160</c:v>
                </c:pt>
                <c:pt idx="3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C-4771-9F9D-E69C7A6C977A}"/>
            </c:ext>
          </c:extLst>
        </c:ser>
        <c:ser>
          <c:idx val="1"/>
          <c:order val="1"/>
          <c:tx>
            <c:strRef>
              <c:f>'Dinamica Ungheni ian-dec 21_22'!$C$66</c:f>
              <c:strCache>
                <c:ptCount val="1"/>
                <c:pt idx="0">
                  <c:v>ianuarie - decembrie 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21_22'!$C$67:$C$70</c:f>
              <c:numCache>
                <c:formatCode>#,##0</c:formatCode>
                <c:ptCount val="4"/>
                <c:pt idx="0" formatCode="0">
                  <c:v>154.11000000000001</c:v>
                </c:pt>
                <c:pt idx="1">
                  <c:v>166.45</c:v>
                </c:pt>
                <c:pt idx="2">
                  <c:v>155.88999999999999</c:v>
                </c:pt>
                <c:pt idx="3">
                  <c:v>107.18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C-4771-9F9D-E69C7A6C977A}"/>
            </c:ext>
          </c:extLst>
        </c:ser>
        <c:ser>
          <c:idx val="2"/>
          <c:order val="2"/>
          <c:tx>
            <c:strRef>
              <c:f>'Dinamica Ungheni ian-dec 21_22'!$D$66</c:f>
              <c:strCache>
                <c:ptCount val="1"/>
                <c:pt idx="0">
                  <c:v>Ținta 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21_22'!$A$67:$A$70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21_22'!$D$67:$D$70</c:f>
              <c:numCache>
                <c:formatCode>General</c:formatCode>
                <c:ptCount val="4"/>
                <c:pt idx="0">
                  <c:v>130</c:v>
                </c:pt>
                <c:pt idx="1">
                  <c:v>165</c:v>
                </c:pt>
                <c:pt idx="2">
                  <c:v>142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C-4771-9F9D-E69C7A6C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8938992"/>
        <c:axId val="2088939408"/>
      </c:barChart>
      <c:catAx>
        <c:axId val="208893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939408"/>
        <c:crosses val="autoZero"/>
        <c:auto val="1"/>
        <c:lblAlgn val="ctr"/>
        <c:lblOffset val="100"/>
        <c:noMultiLvlLbl val="0"/>
      </c:catAx>
      <c:valAx>
        <c:axId val="20889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893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o-RO"/>
              <a:t>Durata lichidării stocului</a:t>
            </a:r>
            <a:r>
              <a:rPr lang="ro-RO" baseline="0"/>
              <a:t> de cauze pendinte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'Dinamica Ungheni ian-dec 21_22'!$A$72:$A$75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'Dinamica Ungheni ian-dec 21_22'!$B$72:$B$75</c:f>
              <c:numCache>
                <c:formatCode>0.0</c:formatCode>
                <c:ptCount val="4"/>
                <c:pt idx="0">
                  <c:v>-13.905027932960877</c:v>
                </c:pt>
                <c:pt idx="1">
                  <c:v>-16.775000000000006</c:v>
                </c:pt>
                <c:pt idx="2">
                  <c:v>-2.5687500000000085</c:v>
                </c:pt>
                <c:pt idx="3">
                  <c:v>-13.564516129032256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9D-49FF-BEF0-757500B662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2128679936"/>
        <c:axId val="2128668704"/>
      </c:lineChart>
      <c:catAx>
        <c:axId val="212867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8668704"/>
        <c:crosses val="autoZero"/>
        <c:auto val="1"/>
        <c:lblAlgn val="ctr"/>
        <c:lblOffset val="100"/>
        <c:noMultiLvlLbl val="0"/>
      </c:catAx>
      <c:valAx>
        <c:axId val="212866870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2867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6438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628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7224"/>
            <a:ext cx="2057400" cy="3343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7224"/>
            <a:ext cx="6019800" cy="3343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58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60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29039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540"/>
            <a:ext cx="4038600" cy="2586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431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4246"/>
            <a:ext cx="4040188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60574"/>
            <a:ext cx="4041775" cy="4836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44246"/>
            <a:ext cx="4041775" cy="29872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005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086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569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6431"/>
            <a:ext cx="5111750" cy="4425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84963"/>
            <a:ext cx="3008313" cy="3546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05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3269"/>
            <a:ext cx="5486400" cy="31108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57810"/>
            <a:ext cx="5486400" cy="6084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16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17F59-29DA-6F48-B92A-5AD511CC2D63}" type="datetime1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5" r:id="rId12"/>
    <p:sldLayoutId id="2147483709" r:id="rId13"/>
    <p:sldLayoutId id="2147483758" r:id="rId14"/>
    <p:sldLayoutId id="2147483714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2" r="10905" b="28372"/>
          <a:stretch/>
        </p:blipFill>
        <p:spPr bwMode="auto"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D:\eu\serviciu\Checchi\documente de proiect\Brand book\logo\USAID_Horiz_Romanian\Web_and_Print_RGB\USAID_Horiz_Romanian_RGB_2-Col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36" cy="14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031221"/>
            <a:ext cx="4865914" cy="1200329"/>
          </a:xfrm>
          <a:prstGeom prst="rect">
            <a:avLst/>
          </a:prstGeom>
          <a:solidFill>
            <a:srgbClr val="651D32"/>
          </a:solidFill>
        </p:spPr>
        <p:txBody>
          <a:bodyPr wrap="square" lIns="9000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ța Judecătoriei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Ungheni</a:t>
            </a:r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01 ianuarie – 3</a:t>
            </a:r>
            <a:r>
              <a:rPr lang="ro-RO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o-RO" b="1">
                <a:solidFill>
                  <a:schemeClr val="bg1"/>
                </a:solidFill>
                <a:latin typeface="Arial"/>
                <a:cs typeface="Arial"/>
              </a:rPr>
              <a:t>decembrie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o-RO" b="1" dirty="0">
                <a:solidFill>
                  <a:schemeClr val="bg1"/>
                </a:solidFill>
                <a:latin typeface="Arial"/>
                <a:cs typeface="Arial"/>
              </a:rPr>
              <a:t>2022</a:t>
            </a:r>
            <a:endParaRPr lang="ru-RU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E5955-AA87-0447-B8D3-0FE366ED2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29" y="925286"/>
            <a:ext cx="3338125" cy="42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3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C57F5FE7-1D8D-5B6F-F01B-39708C0E3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FOOTER GOES HERE</a:t>
            </a: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99CBD4-0DA6-49C4-A2B4-54DBB83522AE}"/>
              </a:ext>
              <a:ext uri="{147F2762-F138-4A5C-976F-8EAC2B608ADB}">
                <a16:predDERef xmlns:a16="http://schemas.microsoft.com/office/drawing/2014/main" pred="{437F4CB4-F119-495B-BBC4-DD94F9DEBB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79525"/>
              </p:ext>
            </p:extLst>
          </p:nvPr>
        </p:nvGraphicFramePr>
        <p:xfrm>
          <a:off x="626533" y="430000"/>
          <a:ext cx="8253148" cy="431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02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945782"/>
            <a:ext cx="860124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În perioada 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anului</a:t>
            </a:r>
            <a:r>
              <a:rPr kumimoji="0" lang="ro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 2022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, numărul total al dosarelor noi a scăzut cu 2,7% </a:t>
            </a:r>
            <a:r>
              <a:rPr kumimoji="0" lang="ro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față de </a:t>
            </a: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anul</a:t>
            </a:r>
            <a:r>
              <a:rPr kumimoji="0" lang="ro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 2021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. 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Totodată, 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s-a atestat o creștere a numărului dosarelor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contravenționale noi (cu 11,4%).</a:t>
            </a: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Numărul dosarelor încheiate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crescut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 cu </a:t>
            </a:r>
            <a:r>
              <a:rPr lang="ro-RO" sz="1600" dirty="0">
                <a:solidFill>
                  <a:prstClr val="black"/>
                </a:solidFill>
                <a:latin typeface="Arial"/>
                <a:ea typeface="+mn-lt"/>
                <a:cs typeface="Calibri"/>
              </a:rPr>
              <a:t>12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%. S-a atestat 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cre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ș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tere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 a numărului de dosare civile încheiate cu 15% și a numărului de dosare contravenționale încheiate cu 21,6%. În același timp, numărul dosarelor penale încheiate a scăzut cu 4,1%.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1600" dirty="0">
                <a:solidFill>
                  <a:prstClr val="black"/>
                </a:solidFill>
                <a:latin typeface="Arial"/>
                <a:ea typeface="+mn-lt"/>
                <a:cs typeface="Calibri"/>
              </a:rPr>
              <a:t>V</a:t>
            </a: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olumul de muncă al judecătorilor a crescut cu 6,7% (de la 765 la 816 dosare per judecător).</a:t>
            </a:r>
            <a:endParaRPr lang="ro-RO" dirty="0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75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1898350" y="219004"/>
            <a:ext cx="5272953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Concluzii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667" y="1224274"/>
            <a:ext cx="8601245" cy="181588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-RO" sz="1600" u="sng" dirty="0">
                <a:latin typeface="Arial"/>
                <a:ea typeface="+mn-lt"/>
                <a:cs typeface="Arial"/>
              </a:rPr>
              <a:t>În </a:t>
            </a:r>
            <a:r>
              <a:rPr lang="ro" sz="1600" u="sng" dirty="0">
                <a:latin typeface="Arial"/>
                <a:ea typeface="+mn-lt"/>
                <a:cs typeface="+mn-lt"/>
              </a:rPr>
              <a:t>perioada anului 2022, în raport cu perioada anului 2021</a:t>
            </a:r>
            <a:r>
              <a:rPr lang="ro" sz="1600" dirty="0">
                <a:latin typeface="Arial"/>
                <a:ea typeface="+mn-lt"/>
                <a:cs typeface="+mn-lt"/>
              </a:rPr>
              <a:t>, rata de soluționare a dosarelor a crescut de la 88% la 102% (ținta pentru anul 2022 – 95%).  </a:t>
            </a:r>
            <a:endParaRPr lang="en-US" sz="1600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" sz="1600" dirty="0">
                <a:latin typeface="Arial"/>
                <a:ea typeface="+mn-lt"/>
                <a:cs typeface="+mn-lt"/>
              </a:rPr>
              <a:t>În creștere este rata de soluționare a dosarelor </a:t>
            </a:r>
            <a:r>
              <a:rPr lang="ro-RO" sz="1600" dirty="0">
                <a:latin typeface="Arial"/>
                <a:ea typeface="+mn-lt"/>
                <a:cs typeface="+mn-lt"/>
              </a:rPr>
              <a:t>civile</a:t>
            </a:r>
            <a:r>
              <a:rPr lang="ro" sz="1600" dirty="0">
                <a:latin typeface="Arial"/>
                <a:ea typeface="+mn-lt"/>
                <a:cs typeface="+mn-lt"/>
              </a:rPr>
              <a:t> (cu </a:t>
            </a:r>
            <a:r>
              <a:rPr lang="ro-RO" sz="1600" dirty="0">
                <a:latin typeface="Arial"/>
                <a:ea typeface="+mn-lt"/>
                <a:cs typeface="+mn-lt"/>
              </a:rPr>
              <a:t>20</a:t>
            </a:r>
            <a:r>
              <a:rPr lang="ro" sz="1600" dirty="0">
                <a:latin typeface="Arial"/>
                <a:ea typeface="+mn-lt"/>
                <a:cs typeface="+mn-lt"/>
              </a:rPr>
              <a:t>,3%), a dosarelor penale (cu 7,3%) și a dosarelor contravenționale (cu 9,5%).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" sz="1600" dirty="0">
                <a:latin typeface="Arial"/>
                <a:ea typeface="+mn-lt"/>
                <a:cs typeface="+mn-lt"/>
              </a:rPr>
              <a:t>Durata lichidării stocului de cauze pendinte a scăzut cu 13,9%.</a:t>
            </a:r>
            <a:endParaRPr lang="en-US" sz="1600" dirty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o" sz="1600" dirty="0">
                <a:latin typeface="Arial"/>
                <a:ea typeface="+mn-lt"/>
                <a:cs typeface="+mn-lt"/>
              </a:rPr>
              <a:t>Rata amânărilor a crescut nesemnificativ (de la 23% la 25%), aceasta scăzând doar în privința dosarelor contravenționale (de la 20% la 17%).</a:t>
            </a: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4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433494" y="511494"/>
            <a:ext cx="8256694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o-RO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țiuni prioritare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F9FDF-CA94-49E4-A6F1-B255886F67FF}"/>
              </a:ext>
            </a:extLst>
          </p:cNvPr>
          <p:cNvSpPr txBox="1"/>
          <p:nvPr/>
        </p:nvSpPr>
        <p:spPr>
          <a:xfrm>
            <a:off x="538060" y="1651128"/>
            <a:ext cx="804756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Creșterea ratei de soluționare a dosarelor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contravenționale.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Reducerea duratei lichidării stocului de dosare civile, penale și contravenționale.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Creșterea ratei soluțiilor pronunțate după prima ședință în dosare penale și contravenționale.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Reducerea ratei amânărilor în toate categoriile de doare.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Calibri"/>
              </a:rPr>
              <a:t>Reducerea ratei hotărârilor casate în dosare penale.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o-R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9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înregistrate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6F4997B-911A-423B-864D-4AF23F4D4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595491"/>
              </p:ext>
            </p:extLst>
          </p:nvPr>
        </p:nvGraphicFramePr>
        <p:xfrm>
          <a:off x="0" y="15542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3B823E-77E9-4AF9-8B9F-5D079C5BEBA4}"/>
              </a:ext>
              <a:ext uri="{147F2762-F138-4A5C-976F-8EAC2B608ADB}">
                <a16:predDERef xmlns:a16="http://schemas.microsoft.com/office/drawing/2014/main" pred="{46E27B35-3C61-491B-80B8-7CDF89AAE5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895155"/>
              </p:ext>
            </p:extLst>
          </p:nvPr>
        </p:nvGraphicFramePr>
        <p:xfrm>
          <a:off x="4572000" y="15542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206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/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1594546" y="230116"/>
            <a:ext cx="6100957" cy="6463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3600" b="1" dirty="0">
                <a:solidFill>
                  <a:srgbClr val="C00000"/>
                </a:solidFill>
                <a:cs typeface="Arial" panose="020B0604020202020204" pitchFamily="34" charset="0"/>
              </a:rPr>
              <a:t>Dosare încheiate în 202</a:t>
            </a:r>
            <a:r>
              <a:rPr 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587F1A2-A85C-47FF-9B49-3A8D2C4C3BB3}"/>
              </a:ext>
              <a:ext uri="{147F2762-F138-4A5C-976F-8EAC2B608ADB}">
                <a16:predDERef xmlns:a16="http://schemas.microsoft.com/office/drawing/2014/main" pred="{B4FB9120-E24E-4AF2-9A69-EB6B84705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238876"/>
              </p:ext>
            </p:extLst>
          </p:nvPr>
        </p:nvGraphicFramePr>
        <p:xfrm>
          <a:off x="0" y="1288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D549C1-A8F3-41CB-B00D-551EC2AB029C}"/>
              </a:ext>
              <a:ext uri="{147F2762-F138-4A5C-976F-8EAC2B608ADB}">
                <a16:predDERef xmlns:a16="http://schemas.microsoft.com/office/drawing/2014/main" pred="{487BD1ED-9F8D-494E-B65F-4C633E905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549638"/>
              </p:ext>
            </p:extLst>
          </p:nvPr>
        </p:nvGraphicFramePr>
        <p:xfrm>
          <a:off x="4572000" y="1269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8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1/4/2023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Volumul de muncă în 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8CFD46-7B32-4FDB-83E0-7CC884B25AB4}"/>
              </a:ext>
              <a:ext uri="{147F2762-F138-4A5C-976F-8EAC2B608ADB}">
                <a16:predDERef xmlns:a16="http://schemas.microsoft.com/office/drawing/2014/main" pred="{92F34036-7EC5-49FD-B064-AD8D113FA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892602"/>
              </p:ext>
            </p:extLst>
          </p:nvPr>
        </p:nvGraphicFramePr>
        <p:xfrm>
          <a:off x="612986" y="1112307"/>
          <a:ext cx="7845518" cy="373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92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highlight>
                  <a:srgbClr val="FFFFFF"/>
                </a:highlight>
                <a:cs typeface="Arial" panose="020B0604020202020204" pitchFamily="34" charset="0"/>
              </a:rPr>
              <a:t>Rata de soluționare a dosarelor</a:t>
            </a:r>
            <a:endParaRPr lang="en-US" b="1" dirty="0">
              <a:highlight>
                <a:srgbClr val="FFFFFF"/>
              </a:highlight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1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38F0F6-80A6-42A8-AEBC-C3F59A5C6ADA}"/>
              </a:ext>
              <a:ext uri="{147F2762-F138-4A5C-976F-8EAC2B608ADB}">
                <a16:predDERef xmlns:a16="http://schemas.microsoft.com/office/drawing/2014/main" pred="{1851AD95-7A4D-40C6-A73A-1F223E78F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257651"/>
              </p:ext>
            </p:extLst>
          </p:nvPr>
        </p:nvGraphicFramePr>
        <p:xfrm>
          <a:off x="0" y="16000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33530AB-30F8-4B18-B280-EF9D30CBB9A0}"/>
              </a:ext>
              <a:ext uri="{147F2762-F138-4A5C-976F-8EAC2B608ADB}">
                <a16:predDERef xmlns:a16="http://schemas.microsoft.com/office/drawing/2014/main" pred="{268B4455-FA5A-464A-A206-305BD9EF0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570504"/>
              </p:ext>
            </p:extLst>
          </p:nvPr>
        </p:nvGraphicFramePr>
        <p:xfrm>
          <a:off x="4572000" y="15805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795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b="1" dirty="0">
                <a:cs typeface="Arial" panose="020B0604020202020204" pitchFamily="34" charset="0"/>
              </a:rPr>
              <a:t>Lichidarea stocului de cauze pendinte</a:t>
            </a:r>
            <a:endParaRPr lang="en-US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7C7D162-A3ED-424B-89FA-3E2D312BD540}"/>
              </a:ext>
              <a:ext uri="{147F2762-F138-4A5C-976F-8EAC2B608ADB}">
                <a16:predDERef xmlns:a16="http://schemas.microsoft.com/office/drawing/2014/main" pred="{64872CD9-6B3A-498C-B2F2-3B98A0E738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39925"/>
              </p:ext>
            </p:extLst>
          </p:nvPr>
        </p:nvGraphicFramePr>
        <p:xfrm>
          <a:off x="10163" y="14307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48BED0A-FBCC-4ACB-BD65-8021FE695579}"/>
              </a:ext>
              <a:ext uri="{147F2762-F138-4A5C-976F-8EAC2B608ADB}">
                <a16:predDERef xmlns:a16="http://schemas.microsoft.com/office/drawing/2014/main" pred="{F2226BCA-F140-4372-86F2-A9C1031008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630028"/>
              </p:ext>
            </p:extLst>
          </p:nvPr>
        </p:nvGraphicFramePr>
        <p:xfrm>
          <a:off x="4561837" y="13833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366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457200" y="207631"/>
            <a:ext cx="8229600" cy="8641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o-RO" sz="3600" b="1" dirty="0">
                <a:cs typeface="Arial" panose="020B0604020202020204" pitchFamily="34" charset="0"/>
              </a:rPr>
              <a:t>Soluții după prima ședință 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mtClean="0"/>
              <a:pPr>
                <a:spcAft>
                  <a:spcPts val="600"/>
                </a:spcAft>
              </a:pPr>
              <a:t>1/4/2023</a:t>
            </a:fld>
            <a:endParaRPr lang="en-US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805522"/>
            <a:ext cx="2133600" cy="2760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B7AE1A-FCAC-45EB-B675-6212D3208302}"/>
              </a:ext>
              <a:ext uri="{147F2762-F138-4A5C-976F-8EAC2B608ADB}">
                <a16:predDERef xmlns:a16="http://schemas.microsoft.com/office/drawing/2014/main" pred="{3DD4F310-F7BA-48E4-9005-509280A5E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941471"/>
              </p:ext>
            </p:extLst>
          </p:nvPr>
        </p:nvGraphicFramePr>
        <p:xfrm>
          <a:off x="220134" y="1161080"/>
          <a:ext cx="4572000" cy="278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EEFD986-712E-400D-A14E-9601ACF25067}"/>
              </a:ext>
              <a:ext uri="{147F2762-F138-4A5C-976F-8EAC2B608ADB}">
                <a16:predDERef xmlns:a16="http://schemas.microsoft.com/office/drawing/2014/main" pred="{871C98C3-38F2-4F7B-81C0-90FFBF0741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344128"/>
              </p:ext>
            </p:extLst>
          </p:nvPr>
        </p:nvGraphicFramePr>
        <p:xfrm>
          <a:off x="4783667" y="1237315"/>
          <a:ext cx="4250266" cy="272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21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C017F59-29DA-6F48-B92A-5AD511CC2D63}" type="datetime1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1/4/2023</a:t>
            </a:fld>
            <a:endParaRPr lang="en-US" sz="600"/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782948-4DBE-204D-AB9E-B65E067054AE}" type="slidenum">
              <a:rPr lang="en-US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600"/>
          </a:p>
        </p:txBody>
      </p:sp>
      <p:sp>
        <p:nvSpPr>
          <p:cNvPr id="31" name="Title 4">
            <a:extLst>
              <a:ext uri="{FF2B5EF4-FFF2-40B4-BE49-F238E27FC236}">
                <a16:creationId xmlns:a16="http://schemas.microsoft.com/office/drawing/2014/main" id="{7950E8D2-5B10-45FC-AFBF-D8299248ECB2}"/>
              </a:ext>
            </a:extLst>
          </p:cNvPr>
          <p:cNvSpPr txBox="1">
            <a:spLocks/>
          </p:cNvSpPr>
          <p:nvPr/>
        </p:nvSpPr>
        <p:spPr>
          <a:xfrm>
            <a:off x="686104" y="679217"/>
            <a:ext cx="7772400" cy="465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kern="1200">
                <a:solidFill>
                  <a:srgbClr val="BA0C2F"/>
                </a:solidFill>
                <a:latin typeface="+mj-lt"/>
                <a:ea typeface="+mj-ea"/>
                <a:cs typeface="+mj-cs"/>
              </a:rPr>
              <a:t>Rata amânărilor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3186EE-3B36-488B-8A52-7CCB0AEB921E}"/>
              </a:ext>
              <a:ext uri="{147F2762-F138-4A5C-976F-8EAC2B608ADB}">
                <a16:predDERef xmlns:a16="http://schemas.microsoft.com/office/drawing/2014/main" pred="{219348C3-92EF-4295-92EA-0AEB123D5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123751"/>
              </p:ext>
            </p:extLst>
          </p:nvPr>
        </p:nvGraphicFramePr>
        <p:xfrm>
          <a:off x="0" y="1410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547AB7-0623-43C5-A5D4-93AA909B4B0F}"/>
              </a:ext>
              <a:ext uri="{147F2762-F138-4A5C-976F-8EAC2B608ADB}">
                <a16:predDERef xmlns:a16="http://schemas.microsoft.com/office/drawing/2014/main" pred="{C8362991-8AD2-4549-9665-D0B59F1FF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982412"/>
              </p:ext>
            </p:extLst>
          </p:nvPr>
        </p:nvGraphicFramePr>
        <p:xfrm>
          <a:off x="4572000" y="14104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73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6">
            <a:extLst>
              <a:ext uri="{FF2B5EF4-FFF2-40B4-BE49-F238E27FC236}">
                <a16:creationId xmlns:a16="http://schemas.microsoft.com/office/drawing/2014/main" id="{419406BE-013A-45D9-8C43-928DC5FE28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C017F59-29DA-6F48-B92A-5AD511CC2D63}" type="datetime1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1/4/2023</a:t>
            </a:fld>
            <a:endParaRPr lang="en-US" sz="600">
              <a:solidFill>
                <a:srgbClr val="6C6463"/>
              </a:solidFill>
            </a:endParaRPr>
          </a:p>
        </p:txBody>
      </p:sp>
      <p:sp>
        <p:nvSpPr>
          <p:cNvPr id="29" name="Slide Number Placeholder 8">
            <a:extLst>
              <a:ext uri="{FF2B5EF4-FFF2-40B4-BE49-F238E27FC236}">
                <a16:creationId xmlns:a16="http://schemas.microsoft.com/office/drawing/2014/main" id="{426D5ED2-B275-4555-A367-4252E66EA2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58000" y="4844639"/>
            <a:ext cx="2133600" cy="186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z="600" smtClean="0">
                <a:solidFill>
                  <a:srgbClr val="6C6463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600">
              <a:solidFill>
                <a:srgbClr val="6C6463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6A925E-9E8F-4BEB-B946-BB244FD85AD0}"/>
              </a:ext>
              <a:ext uri="{147F2762-F138-4A5C-976F-8EAC2B608ADB}">
                <a16:predDERef xmlns:a16="http://schemas.microsoft.com/office/drawing/2014/main" pred="{E93418BA-7EA6-455B-998A-ABD9BDF62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772162"/>
              </p:ext>
            </p:extLst>
          </p:nvPr>
        </p:nvGraphicFramePr>
        <p:xfrm>
          <a:off x="701040" y="550227"/>
          <a:ext cx="8207216" cy="415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32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CC0F6-7D64-4F89-BA5C-7F12B2AE34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1E253-7163-44B7-8A5A-D131EF1931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4DC9BA-ECC2-42A5-B9FB-85267525E552}">
  <ds:schemaRefs>
    <ds:schemaRef ds:uri="http://purl.org/dc/terms/"/>
    <ds:schemaRef ds:uri="7eb5a371-8493-4c79-a723-d46448af42cd"/>
    <ds:schemaRef ds:uri="91a2165f-0250-4d09-bd94-8bcf7a965c6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9fd014b9-7515-4303-a08e-09df1438039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9680</TotalTime>
  <Words>387</Words>
  <Application>Microsoft Office PowerPoint</Application>
  <PresentationFormat>Custom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Mihai Grosu</cp:lastModifiedBy>
  <cp:revision>234</cp:revision>
  <dcterms:created xsi:type="dcterms:W3CDTF">2017-03-16T17:43:27Z</dcterms:created>
  <dcterms:modified xsi:type="dcterms:W3CDTF">2023-01-04T16:32:06Z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